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84" r:id="rId5"/>
    <p:sldId id="258" r:id="rId6"/>
    <p:sldId id="260" r:id="rId7"/>
    <p:sldId id="261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A1F349-40C4-4C23-910C-0EFCFC057BF9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CAMPUS MADNESS:</a:t>
            </a:r>
            <a:br>
              <a:rPr lang="en-CA" dirty="0" smtClean="0"/>
            </a:br>
            <a:r>
              <a:rPr lang="en-CA" dirty="0" smtClean="0"/>
              <a:t>STUDENT STRIKE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Save the University... Save the World!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2.5D Brawler/Beat ‘</a:t>
            </a:r>
            <a:r>
              <a:rPr lang="en-CA" dirty="0" err="1" smtClean="0"/>
              <a:t>em</a:t>
            </a:r>
            <a:r>
              <a:rPr lang="en-CA" dirty="0" smtClean="0"/>
              <a:t> up (Action Genre)</a:t>
            </a:r>
          </a:p>
          <a:p>
            <a:endParaRPr lang="en-CA" dirty="0"/>
          </a:p>
          <a:p>
            <a:r>
              <a:rPr lang="en-CA" dirty="0" smtClean="0"/>
              <a:t>2D and 3D characters and NPCs in a fully 3D environment</a:t>
            </a:r>
          </a:p>
          <a:p>
            <a:endParaRPr lang="en-CA" dirty="0"/>
          </a:p>
          <a:p>
            <a:r>
              <a:rPr lang="en-CA" dirty="0" smtClean="0"/>
              <a:t>3 Characters with very different playstyles</a:t>
            </a:r>
          </a:p>
          <a:p>
            <a:pPr lvl="1"/>
            <a:r>
              <a:rPr lang="en-CA" dirty="0" smtClean="0"/>
              <a:t>Brawler (Melee)</a:t>
            </a:r>
          </a:p>
          <a:p>
            <a:pPr lvl="1"/>
            <a:r>
              <a:rPr lang="en-CA" dirty="0" smtClean="0"/>
              <a:t>Archer (Ranged)</a:t>
            </a:r>
          </a:p>
          <a:p>
            <a:pPr lvl="1"/>
            <a:r>
              <a:rPr lang="en-CA" dirty="0" smtClean="0"/>
              <a:t>Samurai (Hybrid)</a:t>
            </a:r>
          </a:p>
          <a:p>
            <a:endParaRPr lang="en-CA" dirty="0"/>
          </a:p>
          <a:p>
            <a:r>
              <a:rPr lang="en-CA" dirty="0" smtClean="0"/>
              <a:t>Roguelike (start over if you die)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 WERE OPTIMISTIC…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Initial scale was too much given timeframe</a:t>
            </a:r>
          </a:p>
          <a:p>
            <a:endParaRPr lang="en-CA" dirty="0"/>
          </a:p>
          <a:p>
            <a:r>
              <a:rPr lang="en-CA" dirty="0" smtClean="0"/>
              <a:t>Game currently has 1 fully functional level, split into 3 stages plus a Boss Fight</a:t>
            </a:r>
          </a:p>
          <a:p>
            <a:endParaRPr lang="en-CA" dirty="0"/>
          </a:p>
          <a:p>
            <a:r>
              <a:rPr lang="en-CA" dirty="0" smtClean="0"/>
              <a:t>Level-up mechanics replaced with items that increase/decrease stats</a:t>
            </a:r>
          </a:p>
          <a:p>
            <a:endParaRPr lang="en-CA" dirty="0"/>
          </a:p>
          <a:p>
            <a:r>
              <a:rPr lang="en-CA" dirty="0" smtClean="0"/>
              <a:t>Mechanics are functional and allow for future levels to be added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3D rooms with waves of enemies that must be defeated before progressing</a:t>
            </a:r>
          </a:p>
          <a:p>
            <a:endParaRPr lang="en-US" dirty="0"/>
          </a:p>
          <a:p>
            <a:r>
              <a:rPr lang="en-US" dirty="0" smtClean="0"/>
              <a:t>Number of enemies increase with each stage</a:t>
            </a:r>
          </a:p>
          <a:p>
            <a:endParaRPr lang="en-US" dirty="0"/>
          </a:p>
          <a:p>
            <a:r>
              <a:rPr lang="en-US" dirty="0" smtClean="0"/>
              <a:t>Linear levels</a:t>
            </a:r>
          </a:p>
          <a:p>
            <a:endParaRPr lang="en-US" dirty="0"/>
          </a:p>
          <a:p>
            <a:r>
              <a:rPr lang="en-US" dirty="0" smtClean="0"/>
              <a:t>Secrets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0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BOSS FIGHT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Alien Slime boss with special mechanics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3D model using custom animations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Each Character plays differently</a:t>
            </a:r>
          </a:p>
          <a:p>
            <a:endParaRPr lang="en-CA" dirty="0"/>
          </a:p>
          <a:p>
            <a:r>
              <a:rPr lang="en-CA" dirty="0" smtClean="0"/>
              <a:t>Combat, enemies and boss fight</a:t>
            </a:r>
          </a:p>
          <a:p>
            <a:endParaRPr lang="en-CA" dirty="0"/>
          </a:p>
          <a:p>
            <a:r>
              <a:rPr lang="en-CA" dirty="0" smtClean="0"/>
              <a:t>Level design</a:t>
            </a:r>
          </a:p>
          <a:p>
            <a:endParaRPr lang="en-CA" dirty="0"/>
          </a:p>
          <a:p>
            <a:r>
              <a:rPr lang="en-CA" dirty="0" smtClean="0"/>
              <a:t>Items</a:t>
            </a:r>
          </a:p>
          <a:p>
            <a:endParaRPr lang="en-CA" dirty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Working around the art assets forced us to compromise</a:t>
            </a:r>
          </a:p>
          <a:p>
            <a:endParaRPr lang="en-CA" dirty="0"/>
          </a:p>
          <a:p>
            <a:r>
              <a:rPr lang="en-CA" dirty="0" smtClean="0"/>
              <a:t>Learning new features about Unity later in development</a:t>
            </a:r>
          </a:p>
          <a:p>
            <a:endParaRPr lang="en-CA" dirty="0"/>
          </a:p>
          <a:p>
            <a:r>
              <a:rPr lang="en-CA" dirty="0" smtClean="0"/>
              <a:t>Framerate issues and transitions</a:t>
            </a:r>
          </a:p>
          <a:p>
            <a:endParaRPr lang="en-CA" dirty="0"/>
          </a:p>
          <a:p>
            <a:r>
              <a:rPr lang="en-CA" dirty="0" smtClean="0"/>
              <a:t>Fixing bugs…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GAMEPLAY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204</TotalTime>
  <Words>184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Corbel</vt:lpstr>
      <vt:lpstr>Wingdings</vt:lpstr>
      <vt:lpstr>Wingdings 2</vt:lpstr>
      <vt:lpstr>Wingdings 3</vt:lpstr>
      <vt:lpstr>Module</vt:lpstr>
      <vt:lpstr>CAMPUS MADNESS: STUDENT STRIKE FORCE</vt:lpstr>
      <vt:lpstr>INTRODUCTION</vt:lpstr>
      <vt:lpstr>WE WERE OPTIMISTIC…</vt:lpstr>
      <vt:lpstr>LEVEL DESIGN</vt:lpstr>
      <vt:lpstr>BOSS FIGHT</vt:lpstr>
      <vt:lpstr>NOTABLE FEATURES</vt:lpstr>
      <vt:lpstr>CHALLENGES</vt:lpstr>
      <vt:lpstr>GAMEPLAY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MADNESS: STUDENT STRIKE FORCE</dc:title>
  <dc:creator>Dave</dc:creator>
  <cp:lastModifiedBy>David Tsatsoulis</cp:lastModifiedBy>
  <cp:revision>7</cp:revision>
  <dcterms:created xsi:type="dcterms:W3CDTF">2016-10-06T15:05:57Z</dcterms:created>
  <dcterms:modified xsi:type="dcterms:W3CDTF">2016-12-01T22:26:48Z</dcterms:modified>
</cp:coreProperties>
</file>