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24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2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8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8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0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9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5EC56-BE38-314F-B39A-A771E51D53A1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DD9A-8140-524D-B6B9-D8ED4285A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78199" y="5900734"/>
            <a:ext cx="3771780" cy="654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78198" y="4919415"/>
            <a:ext cx="3771780" cy="4746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Server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78199" y="3620953"/>
            <a:ext cx="1900270" cy="654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78198" y="2441178"/>
            <a:ext cx="3771780" cy="654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78339" y="1337998"/>
            <a:ext cx="3771780" cy="654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887" y="1345659"/>
            <a:ext cx="3771780" cy="6542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26819" y="3777556"/>
            <a:ext cx="34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40113" y="6046523"/>
            <a:ext cx="34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40114" y="2578846"/>
            <a:ext cx="34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03528" y="1421006"/>
            <a:ext cx="34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1426" y="1442176"/>
            <a:ext cx="34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70089" y="102622"/>
            <a:ext cx="1570024" cy="820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Database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79342" y="5394040"/>
            <a:ext cx="0" cy="506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52133" y="4275165"/>
            <a:ext cx="0" cy="644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28917" y="1934179"/>
            <a:ext cx="457200" cy="506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840114" y="1999871"/>
            <a:ext cx="413848" cy="441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83328" y="1992210"/>
            <a:ext cx="449021" cy="44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79342" y="3095390"/>
            <a:ext cx="0" cy="525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356646" y="2049750"/>
            <a:ext cx="468479" cy="391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</p:cNvCxnSpPr>
          <p:nvPr/>
        </p:nvCxnSpPr>
        <p:spPr>
          <a:xfrm flipV="1">
            <a:off x="2076777" y="895442"/>
            <a:ext cx="11703" cy="450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303529" y="5327408"/>
            <a:ext cx="1" cy="573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303528" y="3095390"/>
            <a:ext cx="1" cy="1824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6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Pettinato</dc:creator>
  <cp:lastModifiedBy>Lucas Pettinato</cp:lastModifiedBy>
  <cp:revision>2</cp:revision>
  <dcterms:created xsi:type="dcterms:W3CDTF">2015-07-21T18:45:17Z</dcterms:created>
  <dcterms:modified xsi:type="dcterms:W3CDTF">2015-07-21T19:03:09Z</dcterms:modified>
</cp:coreProperties>
</file>