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771D36-23B7-F135-AD3C-A1A5CF729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4400" dirty="0"/>
              <a:t>Grafické přepracování deskové hry </a:t>
            </a:r>
            <a:r>
              <a:rPr lang="cs-CZ" sz="4400" dirty="0" err="1"/>
              <a:t>galaxy</a:t>
            </a:r>
            <a:r>
              <a:rPr lang="cs-CZ" sz="4400" dirty="0"/>
              <a:t> </a:t>
            </a:r>
            <a:r>
              <a:rPr lang="cs-CZ" sz="4400" dirty="0" err="1"/>
              <a:t>trucker</a:t>
            </a:r>
            <a:endParaRPr lang="cs-CZ" sz="44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1DB6D07-42A7-A74A-B80E-0A67B8366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Autor: Jakub Stránský</a:t>
            </a:r>
          </a:p>
          <a:p>
            <a:r>
              <a:rPr lang="cs-CZ" dirty="0"/>
              <a:t>Vedoucí: Ing. Pavel Knotek</a:t>
            </a:r>
          </a:p>
          <a:p>
            <a:r>
              <a:rPr lang="cs-CZ" dirty="0"/>
              <a:t>Oponent: Mgr. Karel Jindra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196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371688-DA91-B13B-FCBC-C878E721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Stručné představení 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843948-D25E-9208-8345-793D8216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Mým úkolem bylo předělat deskovou hru do vektorové grafiky</a:t>
            </a:r>
          </a:p>
          <a:p>
            <a:endParaRPr lang="cs-CZ" dirty="0"/>
          </a:p>
          <a:p>
            <a:r>
              <a:rPr lang="cs-CZ" dirty="0"/>
              <a:t>Dále jsem měl za úkol vytvořit nové figurky pro hru</a:t>
            </a:r>
          </a:p>
          <a:p>
            <a:endParaRPr lang="cs-CZ" dirty="0"/>
          </a:p>
          <a:p>
            <a:r>
              <a:rPr lang="cs-CZ" dirty="0"/>
              <a:t>Součástí předělání je herní plánek, plánek hráče, kartičky, dílky a herní měna</a:t>
            </a:r>
          </a:p>
        </p:txBody>
      </p:sp>
    </p:spTree>
    <p:extLst>
      <p:ext uri="{BB962C8B-B14F-4D97-AF65-F5344CB8AC3E}">
        <p14:creationId xmlns:p14="http://schemas.microsoft.com/office/powerpoint/2010/main" val="19098331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989344-D9FD-71F3-D7EE-82B48038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cílem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6CF839-86A0-EDF1-2E0C-540E7CA2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Hlavním cílem práce je dokončení mého studia na této škole</a:t>
            </a:r>
          </a:p>
          <a:p>
            <a:endParaRPr lang="cs-CZ" dirty="0"/>
          </a:p>
          <a:p>
            <a:r>
              <a:rPr lang="cs-CZ" dirty="0"/>
              <a:t>Další cíl je zdokonalování mých schopností pracovat s nástroji na úpravu grafiky</a:t>
            </a:r>
          </a:p>
          <a:p>
            <a:endParaRPr lang="cs-CZ" dirty="0"/>
          </a:p>
          <a:p>
            <a:r>
              <a:rPr lang="cs-CZ" dirty="0"/>
              <a:t>Práce je určena primárně pro dokončení maturity a publikovat se nebude</a:t>
            </a:r>
          </a:p>
        </p:txBody>
      </p:sp>
    </p:spTree>
    <p:extLst>
      <p:ext uri="{BB962C8B-B14F-4D97-AF65-F5344CB8AC3E}">
        <p14:creationId xmlns:p14="http://schemas.microsoft.com/office/powerpoint/2010/main" val="9781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4B8D47-5828-7E59-FAD1-814B6CAC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nástroje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CC33A8-7A89-EB69-11B5-369AF5BA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vytvoření dílků, plánků a měny jsem využil Adobe Illustrator</a:t>
            </a:r>
          </a:p>
          <a:p>
            <a:endParaRPr lang="cs-CZ" dirty="0"/>
          </a:p>
          <a:p>
            <a:r>
              <a:rPr lang="cs-CZ" dirty="0"/>
              <a:t>Pro tvorbu figurek budu používat Blender</a:t>
            </a:r>
          </a:p>
          <a:p>
            <a:endParaRPr lang="cs-CZ" dirty="0"/>
          </a:p>
          <a:p>
            <a:r>
              <a:rPr lang="cs-CZ" dirty="0"/>
              <a:t>Illustrator jsem si zvolil už při tvorbě zadání, takže ten musím použít a Blender jsem vybral kvůli mým předchozím zkušenostem v tomto programu</a:t>
            </a:r>
          </a:p>
        </p:txBody>
      </p:sp>
    </p:spTree>
    <p:extLst>
      <p:ext uri="{BB962C8B-B14F-4D97-AF65-F5344CB8AC3E}">
        <p14:creationId xmlns:p14="http://schemas.microsoft.com/office/powerpoint/2010/main" val="12408407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A0CD00-F548-B3CC-154D-B6552B54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už vyřešené?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81031D-8FCC-C7DD-3BB0-34C1568A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Všechny dílky jsou již hotové</a:t>
            </a:r>
          </a:p>
          <a:p>
            <a:endParaRPr lang="cs-CZ" dirty="0"/>
          </a:p>
          <a:p>
            <a:r>
              <a:rPr lang="cs-CZ" dirty="0"/>
              <a:t>Připravené návrhy 3D postaviček</a:t>
            </a:r>
          </a:p>
          <a:p>
            <a:endParaRPr lang="cs-CZ" dirty="0"/>
          </a:p>
          <a:p>
            <a:r>
              <a:rPr lang="cs-CZ" dirty="0"/>
              <a:t>Část dokumentů a dokumentace</a:t>
            </a:r>
          </a:p>
        </p:txBody>
      </p:sp>
    </p:spTree>
    <p:extLst>
      <p:ext uri="{BB962C8B-B14F-4D97-AF65-F5344CB8AC3E}">
        <p14:creationId xmlns:p14="http://schemas.microsoft.com/office/powerpoint/2010/main" val="189910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23B529-0056-E1AE-0D84-EA441470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Ukázka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FDEF4D1-A01B-3049-C94F-60AA7E874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795459"/>
            <a:ext cx="5659222" cy="346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8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0A4BE3-BDC1-44E6-AD6B-7402831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C6E7E04C-C1B0-4864-907E-EEE1D9023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0BECB7-B0E8-4970-9104-6873E40CF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E8D1607-BD73-714F-6C05-34DAA7F6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52" y="482600"/>
            <a:ext cx="3593373" cy="5133391"/>
          </a:xfrm>
          <a:prstGeom prst="rect">
            <a:avLst/>
          </a:prstGeom>
        </p:spPr>
      </p:pic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03B4A65-AD56-B7C3-CA57-0526CF105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5809" y="1439778"/>
            <a:ext cx="4971481" cy="321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4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2E3B37B-CB3D-069A-9854-4014577B5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202" y="1289918"/>
            <a:ext cx="7930564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2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C2357AC-A7E0-982C-9148-42E382ED2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675" y="1289918"/>
            <a:ext cx="9075619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9380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320</TotalTime>
  <Words>158</Words>
  <Application>Microsoft Office PowerPoint</Application>
  <PresentationFormat>Širokoúhlá obrazovka</PresentationFormat>
  <Paragraphs>29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1" baseType="lpstr">
      <vt:lpstr>Franklin Gothic Book</vt:lpstr>
      <vt:lpstr>Oříznutí</vt:lpstr>
      <vt:lpstr>Grafické přepracování deskové hry galaxy trucker</vt:lpstr>
      <vt:lpstr>Stručné představení zadání</vt:lpstr>
      <vt:lpstr>Co je cílem práce</vt:lpstr>
      <vt:lpstr>Použité nástroje</vt:lpstr>
      <vt:lpstr>Co je už vyřešené?</vt:lpstr>
      <vt:lpstr>Ukázka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Stránský</dc:creator>
  <cp:lastModifiedBy>Jakub Stránský</cp:lastModifiedBy>
  <cp:revision>2</cp:revision>
  <dcterms:created xsi:type="dcterms:W3CDTF">2025-01-28T14:55:09Z</dcterms:created>
  <dcterms:modified xsi:type="dcterms:W3CDTF">2025-01-29T20:44:22Z</dcterms:modified>
</cp:coreProperties>
</file>