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771D36-23B7-F135-AD3C-A1A5CF7292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sz="4400" dirty="0"/>
              <a:t>Grafické přepracování deskové hry </a:t>
            </a:r>
            <a:r>
              <a:rPr lang="cs-CZ" sz="4400" dirty="0" err="1"/>
              <a:t>galaxy</a:t>
            </a:r>
            <a:r>
              <a:rPr lang="cs-CZ" sz="4400" dirty="0"/>
              <a:t> </a:t>
            </a:r>
            <a:r>
              <a:rPr lang="cs-CZ" sz="4400" dirty="0" err="1"/>
              <a:t>trucker</a:t>
            </a:r>
            <a:endParaRPr lang="cs-CZ" sz="4400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1DB6D07-42A7-A74A-B80E-0A67B8366C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Autor: Jakub Stránský</a:t>
            </a:r>
          </a:p>
          <a:p>
            <a:r>
              <a:rPr lang="cs-CZ" dirty="0"/>
              <a:t>Vedoucí: Ing. Pavel Knotek</a:t>
            </a:r>
          </a:p>
          <a:p>
            <a:r>
              <a:rPr lang="cs-CZ" dirty="0"/>
              <a:t>Oponent: Mgr. Karel Jindra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7196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371688-DA91-B13B-FCBC-C878E721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Stručné představení 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843948-D25E-9208-8345-793D8216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Mým úkolem bylo předělat deskovou hru do vektorové grafiky</a:t>
            </a:r>
          </a:p>
          <a:p>
            <a:endParaRPr lang="cs-CZ" dirty="0"/>
          </a:p>
          <a:p>
            <a:r>
              <a:rPr lang="cs-CZ" dirty="0"/>
              <a:t>Dále jsem měl za úkol vytvořit nové figurky pro hru</a:t>
            </a:r>
          </a:p>
          <a:p>
            <a:endParaRPr lang="cs-CZ" dirty="0"/>
          </a:p>
          <a:p>
            <a:r>
              <a:rPr lang="cs-CZ" dirty="0"/>
              <a:t>Součástí předělání je herní plánek, plánek hráče, kartičky, dílky a herní měna</a:t>
            </a:r>
          </a:p>
        </p:txBody>
      </p:sp>
    </p:spTree>
    <p:extLst>
      <p:ext uri="{BB962C8B-B14F-4D97-AF65-F5344CB8AC3E}">
        <p14:creationId xmlns:p14="http://schemas.microsoft.com/office/powerpoint/2010/main" val="190983310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989344-D9FD-71F3-D7EE-82B48038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cílem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56CF839-86A0-EDF1-2E0C-540E7CA23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Hlavním cílem práce je dokončení mého studia na této škole</a:t>
            </a:r>
          </a:p>
          <a:p>
            <a:endParaRPr lang="cs-CZ" dirty="0"/>
          </a:p>
          <a:p>
            <a:r>
              <a:rPr lang="cs-CZ" dirty="0"/>
              <a:t>Další cíl je zdokonalování mých schopností pracovat s nástroji na úpravu grafiky</a:t>
            </a:r>
          </a:p>
          <a:p>
            <a:endParaRPr lang="cs-CZ" dirty="0"/>
          </a:p>
          <a:p>
            <a:r>
              <a:rPr lang="cs-CZ" dirty="0"/>
              <a:t>Práce je určena primárně pro dokončení maturity a publikovat se nebude</a:t>
            </a:r>
          </a:p>
        </p:txBody>
      </p:sp>
    </p:spTree>
    <p:extLst>
      <p:ext uri="{BB962C8B-B14F-4D97-AF65-F5344CB8AC3E}">
        <p14:creationId xmlns:p14="http://schemas.microsoft.com/office/powerpoint/2010/main" val="97810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A4B8D47-5828-7E59-FAD1-814B6CACF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nástroje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8CC33A8-7A89-EB69-11B5-369AF5BA4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Pro vytvoření dílků, plánků a měny jsem využil Adobe Illustrator</a:t>
            </a:r>
          </a:p>
          <a:p>
            <a:endParaRPr lang="cs-CZ" dirty="0"/>
          </a:p>
          <a:p>
            <a:r>
              <a:rPr lang="cs-CZ" dirty="0"/>
              <a:t>Pro tvorbu figurek budu používat Blender</a:t>
            </a:r>
          </a:p>
          <a:p>
            <a:endParaRPr lang="cs-CZ" dirty="0"/>
          </a:p>
          <a:p>
            <a:r>
              <a:rPr lang="cs-CZ" dirty="0"/>
              <a:t>Illustrator jsem si zvolil už při tvorbě zadání, takže ten musím použít a Blender jsem vybral kvůli mým předchozím zkušenostem v tomto programu</a:t>
            </a:r>
          </a:p>
        </p:txBody>
      </p:sp>
    </p:spTree>
    <p:extLst>
      <p:ext uri="{BB962C8B-B14F-4D97-AF65-F5344CB8AC3E}">
        <p14:creationId xmlns:p14="http://schemas.microsoft.com/office/powerpoint/2010/main" val="124084073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6A0CD00-F548-B3CC-154D-B6552B54F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Co je už vyřešené?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B81031D-8FCC-C7DD-3BB0-34C1568A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Všechny dílky jsou již hotové</a:t>
            </a:r>
          </a:p>
          <a:p>
            <a:endParaRPr lang="cs-CZ" dirty="0"/>
          </a:p>
          <a:p>
            <a:r>
              <a:rPr lang="cs-CZ" dirty="0"/>
              <a:t>Připravené návrhy 3D postaviček</a:t>
            </a:r>
          </a:p>
          <a:p>
            <a:endParaRPr lang="cs-CZ" dirty="0"/>
          </a:p>
          <a:p>
            <a:r>
              <a:rPr lang="cs-CZ" dirty="0"/>
              <a:t>Část dokumentů a dokumentace</a:t>
            </a:r>
          </a:p>
        </p:txBody>
      </p:sp>
    </p:spTree>
    <p:extLst>
      <p:ext uri="{BB962C8B-B14F-4D97-AF65-F5344CB8AC3E}">
        <p14:creationId xmlns:p14="http://schemas.microsoft.com/office/powerpoint/2010/main" val="1899100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F9A0C1C-8ABC-401B-8FE9-AC9327C4C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323B529-0056-E1AE-0D84-EA441470C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4186" y="634028"/>
            <a:ext cx="3355942" cy="3732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cap="all"/>
              <a:t>Ukázka</a:t>
            </a:r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BA5783C3-2F96-40A7-A24F-30CB07AA3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49163" y="634028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A9D08DBA-0326-4C4E-ACFB-576F3ABDD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94670" y="2016617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cs-CZ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FDEF4D1-A01B-3049-C94F-60AA7E874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9023" y="1795459"/>
            <a:ext cx="5659222" cy="3466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87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C03B4A65-AD56-B7C3-CA57-0526CF105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1150" y="1289918"/>
            <a:ext cx="6552669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40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72E3B37B-CB3D-069A-9854-4014577B5D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2202" y="1289918"/>
            <a:ext cx="7930564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2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A6EC888-B85F-410F-B430-06583E94B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88911C-0EC7-40A9-9BCB-CA8A66E46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3023EA8-527A-4FA2-A71D-626F912756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60C46CD6-ADBB-41BC-8969-7C707D433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B6C38415-998B-45FB-A12C-BD0B184CB8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C8D89F71-9459-4318-ACAE-874616C3A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0462" y="968188"/>
            <a:ext cx="10194046" cy="489423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0C2357AC-A7E0-982C-9148-42E382ED25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9675" y="1289918"/>
            <a:ext cx="9075619" cy="424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59380"/>
      </p:ext>
    </p:extLst>
  </p:cSld>
  <p:clrMapOvr>
    <a:masterClrMapping/>
  </p:clrMapOvr>
</p:sld>
</file>

<file path=ppt/theme/theme1.xml><?xml version="1.0" encoding="utf-8"?>
<a:theme xmlns:a="http://schemas.openxmlformats.org/drawingml/2006/main" name="Oříznutí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TM10001105[[fn=Oříznutí]]</Template>
  <TotalTime>318</TotalTime>
  <Words>158</Words>
  <Application>Microsoft Office PowerPoint</Application>
  <PresentationFormat>Širokoúhlá obrazovka</PresentationFormat>
  <Paragraphs>29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1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1" baseType="lpstr">
      <vt:lpstr>Franklin Gothic Book</vt:lpstr>
      <vt:lpstr>Oříznutí</vt:lpstr>
      <vt:lpstr>Grafické přepracování deskové hry galaxy trucker</vt:lpstr>
      <vt:lpstr>Stručné představení zadání</vt:lpstr>
      <vt:lpstr>Co je cílem práce</vt:lpstr>
      <vt:lpstr>Použité nástroje</vt:lpstr>
      <vt:lpstr>Co je už vyřešené?</vt:lpstr>
      <vt:lpstr>Ukázka</vt:lpstr>
      <vt:lpstr>Prezentace aplikace PowerPoint</vt:lpstr>
      <vt:lpstr>Prezentace aplikace PowerPoint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Stránský</dc:creator>
  <cp:lastModifiedBy>Jakub Stránský</cp:lastModifiedBy>
  <cp:revision>1</cp:revision>
  <dcterms:created xsi:type="dcterms:W3CDTF">2025-01-28T14:55:09Z</dcterms:created>
  <dcterms:modified xsi:type="dcterms:W3CDTF">2025-01-28T20:13:50Z</dcterms:modified>
</cp:coreProperties>
</file>