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71D36-23B7-F135-AD3C-A1A5CF72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dirty="0"/>
              <a:t>Grafické přepracování deskové hry </a:t>
            </a:r>
            <a:r>
              <a:rPr lang="cs-CZ" sz="4400" dirty="0" err="1"/>
              <a:t>galaxy</a:t>
            </a:r>
            <a:r>
              <a:rPr lang="cs-CZ" sz="4400" dirty="0"/>
              <a:t> </a:t>
            </a:r>
            <a:r>
              <a:rPr lang="cs-CZ" sz="4400" dirty="0" err="1"/>
              <a:t>trucker</a:t>
            </a:r>
            <a:endParaRPr lang="cs-CZ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1DB6D07-42A7-A74A-B80E-0A67B8366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Autor: Jakub Stránský</a:t>
            </a:r>
          </a:p>
          <a:p>
            <a:r>
              <a:rPr lang="cs-CZ" dirty="0"/>
              <a:t>Vedoucí: Ing. Pavel Knotek</a:t>
            </a:r>
          </a:p>
          <a:p>
            <a:r>
              <a:rPr lang="cs-CZ" dirty="0"/>
              <a:t>Oponent: Mgr. Karel Jindra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196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AE25249-387A-80DD-4C0A-F1F90237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B8E775A-ACBA-872D-E38C-254CB5C0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49" y="1076325"/>
            <a:ext cx="3368364" cy="4567276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0BC5EA5-03FD-254C-EE7B-97A5306B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68" y="1050376"/>
            <a:ext cx="3368364" cy="4593225"/>
          </a:xfrm>
          <a:prstGeom prst="rect">
            <a:avLst/>
          </a:prstGeom>
        </p:spPr>
      </p:pic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794380-B91B-60EA-9094-EB14EC5C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endParaRPr lang="cs-CZ" sz="1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362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58EB67-057B-C21A-CDEB-F51465A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665054"/>
            <a:ext cx="9697586" cy="1048459"/>
          </a:xfrm>
        </p:spPr>
        <p:txBody>
          <a:bodyPr anchor="ctr">
            <a:normAutofit/>
          </a:bodyPr>
          <a:lstStyle/>
          <a:p>
            <a:r>
              <a:rPr lang="cs-CZ" sz="3600"/>
              <a:t> 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5EA5A79-ACFA-F537-B001-26632615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39" y="3764060"/>
            <a:ext cx="3897575" cy="2689326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06F80-B138-4C27-AEAE-350D5506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611062" y="710273"/>
            <a:ext cx="2308583" cy="2084882"/>
          </a:xfrm>
          <a:custGeom>
            <a:avLst/>
            <a:gdLst>
              <a:gd name="connsiteX0" fmla="*/ 462 w 2308583"/>
              <a:gd name="connsiteY0" fmla="*/ 2084882 h 2084882"/>
              <a:gd name="connsiteX1" fmla="*/ 2308583 w 2308583"/>
              <a:gd name="connsiteY1" fmla="*/ 2084882 h 2084882"/>
              <a:gd name="connsiteX2" fmla="*/ 2308583 w 2308583"/>
              <a:gd name="connsiteY2" fmla="*/ 0 h 2084882"/>
              <a:gd name="connsiteX3" fmla="*/ 2022607 w 2308583"/>
              <a:gd name="connsiteY3" fmla="*/ 0 h 2084882"/>
              <a:gd name="connsiteX4" fmla="*/ 2022607 w 2308583"/>
              <a:gd name="connsiteY4" fmla="*/ 1813955 h 2084882"/>
              <a:gd name="connsiteX5" fmla="*/ 0 w 2308583"/>
              <a:gd name="connsiteY5" fmla="*/ 1813023 h 2084882"/>
              <a:gd name="connsiteX6" fmla="*/ 462 w 2308583"/>
              <a:gd name="connsiteY6" fmla="*/ 2084882 h 208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2084882">
                <a:moveTo>
                  <a:pt x="462" y="2084882"/>
                </a:moveTo>
                <a:lnTo>
                  <a:pt x="2308583" y="2084882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1813955"/>
                </a:lnTo>
                <a:lnTo>
                  <a:pt x="0" y="1813023"/>
                </a:lnTo>
                <a:cubicBezTo>
                  <a:pt x="923" y="1906853"/>
                  <a:pt x="-462" y="1991052"/>
                  <a:pt x="462" y="20848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BA4CBAF-574B-FBBE-79C6-1AB8821F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013" y="469915"/>
            <a:ext cx="3966809" cy="272718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FF6A866-2278-D8CA-2193-8352639CA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83" y="3764060"/>
            <a:ext cx="3967386" cy="277253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C7F38-C8B8-4C20-82BE-82A52FF9C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292517" y="1071683"/>
            <a:ext cx="2308583" cy="2379788"/>
          </a:xfrm>
          <a:custGeom>
            <a:avLst/>
            <a:gdLst>
              <a:gd name="connsiteX0" fmla="*/ 2308583 w 2308583"/>
              <a:gd name="connsiteY0" fmla="*/ 0 h 2379788"/>
              <a:gd name="connsiteX1" fmla="*/ 2022607 w 2308583"/>
              <a:gd name="connsiteY1" fmla="*/ 0 h 2379788"/>
              <a:gd name="connsiteX2" fmla="*/ 2022607 w 2308583"/>
              <a:gd name="connsiteY2" fmla="*/ 2108861 h 2379788"/>
              <a:gd name="connsiteX3" fmla="*/ 0 w 2308583"/>
              <a:gd name="connsiteY3" fmla="*/ 2107929 h 2379788"/>
              <a:gd name="connsiteX4" fmla="*/ 462 w 2308583"/>
              <a:gd name="connsiteY4" fmla="*/ 2379788 h 2379788"/>
              <a:gd name="connsiteX5" fmla="*/ 2308583 w 2308583"/>
              <a:gd name="connsiteY5" fmla="*/ 2379788 h 23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379788">
                <a:moveTo>
                  <a:pt x="2308583" y="0"/>
                </a:moveTo>
                <a:lnTo>
                  <a:pt x="2022607" y="0"/>
                </a:lnTo>
                <a:lnTo>
                  <a:pt x="2022607" y="2108861"/>
                </a:lnTo>
                <a:lnTo>
                  <a:pt x="0" y="2107929"/>
                </a:lnTo>
                <a:cubicBezTo>
                  <a:pt x="923" y="2201759"/>
                  <a:pt x="-462" y="2285958"/>
                  <a:pt x="462" y="2379788"/>
                </a:cubicBezTo>
                <a:lnTo>
                  <a:pt x="2308583" y="237978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2D45D9-98A0-A36C-CD53-83388F3C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735983"/>
            <a:ext cx="7118268" cy="1538527"/>
          </a:xfrm>
        </p:spPr>
        <p:txBody>
          <a:bodyPr>
            <a:normAutofit/>
          </a:bodyPr>
          <a:lstStyle/>
          <a:p>
            <a:endParaRPr lang="cs-CZ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71688-DA91-B13B-FCBC-C878E721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Stručné představení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843948-D25E-9208-8345-793D8216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Mým úkolem bylo předělat deskovou hru do vektorové grafiky</a:t>
            </a:r>
          </a:p>
          <a:p>
            <a:endParaRPr lang="cs-CZ" dirty="0"/>
          </a:p>
          <a:p>
            <a:r>
              <a:rPr lang="cs-CZ" dirty="0"/>
              <a:t>Dále jsem měl za úkol vytvořit nové figurky pro hru</a:t>
            </a:r>
          </a:p>
          <a:p>
            <a:endParaRPr lang="cs-CZ" dirty="0"/>
          </a:p>
          <a:p>
            <a:r>
              <a:rPr lang="cs-CZ" dirty="0"/>
              <a:t>Součástí předělání je herní plánek, plánek hráče, kartičky, dílky a herní měna</a:t>
            </a:r>
          </a:p>
        </p:txBody>
      </p:sp>
    </p:spTree>
    <p:extLst>
      <p:ext uri="{BB962C8B-B14F-4D97-AF65-F5344CB8AC3E}">
        <p14:creationId xmlns:p14="http://schemas.microsoft.com/office/powerpoint/2010/main" val="19098331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89344-D9FD-71F3-D7EE-82B48038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cílem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6CF839-86A0-EDF1-2E0C-540E7CA2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Hlavním cílem práce je dokončení mého studia na této škole</a:t>
            </a:r>
          </a:p>
          <a:p>
            <a:endParaRPr lang="cs-CZ" dirty="0"/>
          </a:p>
          <a:p>
            <a:r>
              <a:rPr lang="cs-CZ" dirty="0"/>
              <a:t>Další cíl je zdokonalování mých schopností pracovat s nástroji na úpravu grafiky</a:t>
            </a:r>
          </a:p>
          <a:p>
            <a:endParaRPr lang="cs-CZ" dirty="0"/>
          </a:p>
          <a:p>
            <a:r>
              <a:rPr lang="cs-CZ" dirty="0"/>
              <a:t>Práce je určena primárně pro dokončení maturity a publikovat se nebude</a:t>
            </a:r>
          </a:p>
        </p:txBody>
      </p:sp>
    </p:spTree>
    <p:extLst>
      <p:ext uri="{BB962C8B-B14F-4D97-AF65-F5344CB8AC3E}">
        <p14:creationId xmlns:p14="http://schemas.microsoft.com/office/powerpoint/2010/main" val="9781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4B8D47-5828-7E59-FAD1-814B6CAC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CC33A8-7A89-EB69-11B5-369AF5B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vytvoření dílků, plánků a měny jsem využil Adobe Illustrator</a:t>
            </a:r>
          </a:p>
          <a:p>
            <a:endParaRPr lang="cs-CZ" dirty="0"/>
          </a:p>
          <a:p>
            <a:r>
              <a:rPr lang="cs-CZ" dirty="0"/>
              <a:t>Pro tvorbu figurek budu používat Blender</a:t>
            </a:r>
          </a:p>
          <a:p>
            <a:endParaRPr lang="cs-CZ" dirty="0"/>
          </a:p>
          <a:p>
            <a:r>
              <a:rPr lang="cs-CZ" dirty="0"/>
              <a:t>Illustrator jsem si zvolil už při tvorbě zadání, takže ten musím použít a Blender jsem vybral kvůli mým předchozím zkušenostem v tomto programu</a:t>
            </a:r>
          </a:p>
        </p:txBody>
      </p:sp>
    </p:spTree>
    <p:extLst>
      <p:ext uri="{BB962C8B-B14F-4D97-AF65-F5344CB8AC3E}">
        <p14:creationId xmlns:p14="http://schemas.microsoft.com/office/powerpoint/2010/main" val="12408407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A0CD00-F548-B3CC-154D-B6552B54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už vyřešené?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81031D-8FCC-C7DD-3BB0-34C1568A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dílky jsou již hotové</a:t>
            </a:r>
          </a:p>
          <a:p>
            <a:endParaRPr lang="cs-CZ" dirty="0"/>
          </a:p>
          <a:p>
            <a:r>
              <a:rPr lang="cs-CZ" dirty="0"/>
              <a:t>Připravené návrhy 3D postaviček</a:t>
            </a:r>
          </a:p>
          <a:p>
            <a:endParaRPr lang="cs-CZ" dirty="0"/>
          </a:p>
          <a:p>
            <a:r>
              <a:rPr lang="cs-CZ" dirty="0"/>
              <a:t>Část dokumentů a dokumentace</a:t>
            </a:r>
          </a:p>
        </p:txBody>
      </p:sp>
    </p:spTree>
    <p:extLst>
      <p:ext uri="{BB962C8B-B14F-4D97-AF65-F5344CB8AC3E}">
        <p14:creationId xmlns:p14="http://schemas.microsoft.com/office/powerpoint/2010/main" val="189910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23B529-0056-E1AE-0D84-EA44147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Ukázka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FDEF4D1-A01B-3049-C94F-60AA7E874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95459"/>
            <a:ext cx="5659222" cy="34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0A4BE3-BDC1-44E6-AD6B-7402831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C6E7E04C-C1B0-4864-907E-EEE1D9023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38446" y="1749415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0BECB7-B0E8-4970-9104-6873E40C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8" y="160867"/>
            <a:ext cx="10908160" cy="5776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8D1607-BD73-714F-6C05-34DAA7F6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52" y="482600"/>
            <a:ext cx="3593373" cy="5133391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03B4A65-AD56-B7C3-CA57-0526CF105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5809" y="1439778"/>
            <a:ext cx="4971481" cy="321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2E3B37B-CB3D-069A-9854-4014577B5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202" y="1289918"/>
            <a:ext cx="7930564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2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C2357AC-A7E0-982C-9148-42E382ED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675" y="1289918"/>
            <a:ext cx="9075619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9380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338</TotalTime>
  <Words>159</Words>
  <Application>Microsoft Office PowerPoint</Application>
  <PresentationFormat>Širokoúhlá obrazovka</PresentationFormat>
  <Paragraphs>30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3" baseType="lpstr">
      <vt:lpstr>Franklin Gothic Book</vt:lpstr>
      <vt:lpstr>Oříznutí</vt:lpstr>
      <vt:lpstr>Grafické přepracování deskové hry galaxy trucker</vt:lpstr>
      <vt:lpstr>Stručné představení zadání</vt:lpstr>
      <vt:lpstr>Co je cílem práce</vt:lpstr>
      <vt:lpstr>Použité nástroje</vt:lpstr>
      <vt:lpstr>Co je už vyřešené?</vt:lpstr>
      <vt:lpstr>Ukázka</vt:lpstr>
      <vt:lpstr>Prezentace aplikace PowerPoint</vt:lpstr>
      <vt:lpstr>Prezentace aplikace PowerPoint</vt:lpstr>
      <vt:lpstr>Prezentace aplikace PowerPoint</vt:lpstr>
      <vt:lpstr>Prezentace aplikace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Stránský</dc:creator>
  <cp:lastModifiedBy>Jakub Stránský</cp:lastModifiedBy>
  <cp:revision>3</cp:revision>
  <dcterms:created xsi:type="dcterms:W3CDTF">2025-01-28T14:55:09Z</dcterms:created>
  <dcterms:modified xsi:type="dcterms:W3CDTF">2025-02-05T19:45:35Z</dcterms:modified>
</cp:coreProperties>
</file>