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5F89F-7A42-44DD-BC73-046E40BD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0EDE8-E784-4D6F-9C1E-5485B7A5B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ABEC6E-F7D3-4F90-B70F-D62494D4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8A17EB-CD8C-4BC5-BA21-0D182AC1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74592-999E-4EEE-A109-A414BC93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6D003-BABF-4761-9CEA-A00E4E64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AE8325-D1A4-4139-9245-4FB6FA0C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A2D10-2B9A-4B55-8EE2-E8969BBC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FF634E-A586-44BF-974F-C8F19AA34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977C6-6738-4DDE-92DB-73756CD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4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5BB216-4821-44B2-8135-157F44E05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6B60CA-348D-49B5-959A-241F40BF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3C24F9-3AA8-4E43-9D11-DD38C1CE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9F4AE-3D4B-41AB-899F-BE3791A7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748196-BD87-48A0-8E8F-67E7026C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CAD7D-E146-4B1F-8A3C-96113BB0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0BBD1-64EB-4DFF-8849-FD7E9EBA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C5D599-CE6A-4674-9423-6E56B69A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426B9-D5A2-49B3-A620-8C6AA1A5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65FEF-BEA4-422A-97CB-230104A2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79D4C-4DEF-4882-A6A0-C3336A71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93AAB-A2DA-454B-8DF8-3D65D0E4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B90D9-68FD-45F4-B4A8-232CB65C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F914A4-DA30-48E6-ADD8-3B566DB3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08218-7C89-4593-8E9A-734F3F25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CFC2C-2420-4EAB-A018-66B19281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0A474-0ABB-4379-8F05-41C2E1AEC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8478EE-7223-46BD-9900-F4C3474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F13FEA-0BBB-4E03-BE54-19F82909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D4967F-1A5C-4A07-A680-1091F04D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1CF58-8F57-422C-84A0-D2E2C2B8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A94DE-8CEE-46B2-83D8-8FC29541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A0B43C-CA60-4CA2-8AEF-ADDECE88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EE1564-378B-43F9-B7C6-4C5055A3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A38C2-535E-43EA-9A7E-4F65FF05E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10204B-B2FB-4932-8FCD-4D53A17CF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09D1B3-DFD6-47B7-A510-3B04BD33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69A65C-EC5D-44FC-8610-709D4EB5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45C808-CD6C-4453-A783-90AF4982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8CBAC-817A-4798-B915-E66C7231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148CC3-44F7-4282-9470-0B46539B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B1AE46-1A8D-45F6-BC73-D379EA31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8A98D2-98B9-43E8-9AAD-C2C593BF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22D8F1-1128-48C5-8E99-C878171F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0C2DEA-5B3F-4971-97A8-3452AE8E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6B8233-168A-48DE-874E-A980F718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C444A-8F47-4898-80C8-72C89589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A4A18-6E99-4A47-B66E-405A5B71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D830BD-9F5D-4707-B1DF-0C3885C8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BEF9B-C3F9-47CB-A03C-F9DC756C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5757C2-F1D6-4B3F-BA99-89ACAB1F2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933C6A-B30B-4D0C-826B-08380AA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4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39B6A-45FD-4C8E-A589-437A066F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1CDE99-DD04-49C3-8624-D7E654259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BBAAC9-88BF-4DFD-85E8-317E320B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F29A4-88EE-455A-92AF-E0AFD6A1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7B25A0-0D17-4236-BF65-71676702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4FC62-956F-4FB9-B744-E55EAE13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016BD6-54A6-41B3-96A1-D996F368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46903-ACC5-4DFC-90C0-1C9B2899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1A23F-5D1D-4DB5-B463-ABEAB871B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31AF-C17D-4BA8-90E2-6C0454FC7F4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9BD96-F8D2-4E5A-98E7-43715B8F6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11ACD-0B72-4F3A-A953-3C64A301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E789-E6C6-464A-AA06-3B4E0B132AC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.mathworks.com/help/matlab/class-based-unit-tes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de-de/previous-versions/visualstudio/visual-studio-2015/test/unit-test-basics?view=vs-2015&amp;redirectedfrom=MSDN#BKMK_Writing_your_te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1D25F-6456-4833-A5AC-F85B33518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casos</a:t>
            </a:r>
            <a:r>
              <a:rPr lang="en-US" dirty="0"/>
              <a:t> unit testing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196C38-9FAD-4032-8889-51D8AB504E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BB36B-5483-463E-A6F7-0A5B5816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F671C-9A1E-4F4B-9A4F-D518BA65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want to check the basic polynomial operations of </a:t>
            </a:r>
            <a:r>
              <a:rPr lang="en-US" dirty="0" err="1"/>
              <a:t>casos</a:t>
            </a:r>
            <a:r>
              <a:rPr lang="en-US" dirty="0"/>
              <a:t>/PS work</a:t>
            </a:r>
          </a:p>
          <a:p>
            <a:endParaRPr lang="en-US" dirty="0"/>
          </a:p>
          <a:p>
            <a:r>
              <a:rPr lang="en-US" dirty="0"/>
              <a:t>Test can be used to assert two things:</a:t>
            </a:r>
          </a:p>
          <a:p>
            <a:pPr lvl="1"/>
            <a:r>
              <a:rPr lang="en-US" dirty="0"/>
              <a:t>Functional verification</a:t>
            </a:r>
          </a:p>
          <a:p>
            <a:pPr lvl="1"/>
            <a:r>
              <a:rPr lang="en-US" dirty="0"/>
              <a:t>Performance (e.g. computation time) to find bottlenecks or for further code improvement</a:t>
            </a:r>
          </a:p>
          <a:p>
            <a:pPr lvl="1"/>
            <a:endParaRPr lang="en-US" dirty="0"/>
          </a:p>
          <a:p>
            <a:r>
              <a:rPr lang="en-US" dirty="0"/>
              <a:t>Many polynomials (different degrees, different no. of indeterminates) need to assure proper testing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We need reference values to compare with!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64BF0-C022-44F2-9CE8-090094A4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Testing Procedure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50521-34AB-4D64-85D8-97BCC5ED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Separate script to generate random polynomials using </a:t>
            </a:r>
            <a:r>
              <a:rPr lang="en-US" dirty="0" err="1"/>
              <a:t>sosopt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Store in .mat file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Separate script to generate random polynomials using </a:t>
            </a:r>
            <a:r>
              <a:rPr lang="en-US" dirty="0" err="1"/>
              <a:t>casos</a:t>
            </a:r>
            <a:r>
              <a:rPr lang="en-US" dirty="0"/>
              <a:t> using same coefficients </a:t>
            </a:r>
            <a:r>
              <a:rPr lang="en-US" dirty="0">
                <a:sym typeface="Wingdings" panose="05000000000000000000" pitchFamily="2" charset="2"/>
              </a:rPr>
              <a:t> Store in .mat file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 test script for </a:t>
            </a:r>
            <a:r>
              <a:rPr lang="en-US" dirty="0" err="1"/>
              <a:t>sosopt</a:t>
            </a:r>
            <a:r>
              <a:rPr lang="en-US" dirty="0"/>
              <a:t> to generate reference values (polynomials) </a:t>
            </a:r>
            <a:r>
              <a:rPr lang="en-US" dirty="0">
                <a:sym typeface="Wingdings" panose="05000000000000000000" pitchFamily="2" charset="2"/>
              </a:rPr>
              <a:t> Store in .mat file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Establish test script for </a:t>
            </a:r>
            <a:r>
              <a:rPr lang="en-US" dirty="0" err="1"/>
              <a:t>casos</a:t>
            </a:r>
            <a:r>
              <a:rPr lang="en-US" dirty="0"/>
              <a:t> to generate reference values (polynomials) </a:t>
            </a:r>
            <a:r>
              <a:rPr lang="en-US" dirty="0">
                <a:sym typeface="Wingdings" panose="05000000000000000000" pitchFamily="2" charset="2"/>
              </a:rPr>
              <a:t> Compare </a:t>
            </a:r>
            <a:r>
              <a:rPr lang="en-US" dirty="0" err="1">
                <a:sym typeface="Wingdings" panose="05000000000000000000" pitchFamily="2" charset="2"/>
              </a:rPr>
              <a:t>casos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sosopt</a:t>
            </a:r>
            <a:r>
              <a:rPr lang="en-US" dirty="0">
                <a:sym typeface="Wingdings" panose="05000000000000000000" pitchFamily="2" charset="2"/>
              </a:rPr>
              <a:t> values (polynomials)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6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C569D-2976-4DCF-840E-5C9D61E7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Framework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E7D2B2-BF93-4FC7-837B-61E7A8BD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Provides testing environments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Class based </a:t>
            </a:r>
            <a:r>
              <a:rPr lang="en-US" dirty="0"/>
              <a:t>seems to be the cleanest way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Proposal: </a:t>
            </a:r>
          </a:p>
          <a:p>
            <a:pPr lvl="1"/>
            <a:r>
              <a:rPr lang="en-US" dirty="0"/>
              <a:t>Scripts function of polynomial generation and tests (have short code)</a:t>
            </a:r>
          </a:p>
          <a:p>
            <a:pPr lvl="1"/>
            <a:r>
              <a:rPr lang="en-US" dirty="0"/>
              <a:t>Testing class that evaluates tests etc. </a:t>
            </a:r>
          </a:p>
          <a:p>
            <a:pPr lvl="2"/>
            <a:r>
              <a:rPr lang="en-US" dirty="0"/>
              <a:t>Can be easily extended</a:t>
            </a:r>
          </a:p>
        </p:txBody>
      </p:sp>
    </p:spTree>
    <p:extLst>
      <p:ext uri="{BB962C8B-B14F-4D97-AF65-F5344CB8AC3E}">
        <p14:creationId xmlns:p14="http://schemas.microsoft.com/office/powerpoint/2010/main" val="91544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DDB71-0F67-47CC-B505-8C70843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set 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206EC-8050-4526-821F-507AFF0B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164" y="1454460"/>
            <a:ext cx="10515600" cy="4351338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hlinkClick r:id="rId2"/>
              </a:rPr>
              <a:t>AAA-scheme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Arrange: load data and setup test (load .mat file data and other initialization)</a:t>
            </a:r>
          </a:p>
          <a:p>
            <a:pPr lvl="1"/>
            <a:r>
              <a:rPr lang="en-US" dirty="0"/>
              <a:t>Act: perform/execute actual function (execute </a:t>
            </a:r>
            <a:r>
              <a:rPr lang="en-US" dirty="0" err="1"/>
              <a:t>casos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Assert: compare to reference value (come from </a:t>
            </a:r>
            <a:r>
              <a:rPr lang="en-US" dirty="0" err="1"/>
              <a:t>sosopt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Code Listing (</a:t>
            </a:r>
            <a:r>
              <a:rPr lang="en-US" dirty="0" err="1"/>
              <a:t>unitTest_template.m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AC79C6-E131-45E6-BFE0-129E0A7E7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69" y="4057895"/>
            <a:ext cx="2898870" cy="24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7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</vt:lpstr>
      <vt:lpstr>casos unit testing</vt:lpstr>
      <vt:lpstr>Overview </vt:lpstr>
      <vt:lpstr>Overall Testing Procedure</vt:lpstr>
      <vt:lpstr>Test Framework </vt:lpstr>
      <vt:lpstr>Unit test set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unit testing</dc:title>
  <dc:creator>Jan Olucak</dc:creator>
  <cp:lastModifiedBy>Jan Olucak</cp:lastModifiedBy>
  <cp:revision>5</cp:revision>
  <dcterms:created xsi:type="dcterms:W3CDTF">2024-02-06T10:11:40Z</dcterms:created>
  <dcterms:modified xsi:type="dcterms:W3CDTF">2024-02-06T10:53:23Z</dcterms:modified>
</cp:coreProperties>
</file>