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c5b146df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c5b146df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c5b146df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c5b146df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c5b146df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c5b146df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c5b146df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c5b146df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c5b146df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c5b146df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c5b146df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c5b146df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c5b146df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c5b146df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c5b146df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c5b146df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c5b146df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c5b146df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c5b146df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c5b146df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Connect Four Game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Jordan Wang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Product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 rotWithShape="1">
          <a:blip r:embed="rId3">
            <a:alphaModFix/>
          </a:blip>
          <a:srcRect b="19258" l="27540" r="13129" t="6585"/>
          <a:stretch/>
        </p:blipFill>
        <p:spPr>
          <a:xfrm>
            <a:off x="2807375" y="508575"/>
            <a:ext cx="4491776" cy="449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62526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Diagram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25" y="1089925"/>
            <a:ext cx="5057775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Object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319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2D array of ints with 6 rows and 7 columns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Certain ints correspond to each player’s pieces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= player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= player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 = empty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Wanted to make a 2D Button array in the GUI reflect the 2D array of ints in the object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21197" l="16425" r="24171" t="10266"/>
          <a:stretch/>
        </p:blipFill>
        <p:spPr>
          <a:xfrm>
            <a:off x="3804775" y="770750"/>
            <a:ext cx="4528176" cy="41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Wins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4296000" cy="36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just used four for loops for each possible direction a person could win 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diagonals, I checked if the piece is equal to the parameter, and then the bounds, and finally if the piece diagonal to the </a:t>
            </a:r>
            <a:r>
              <a:rPr lang="en"/>
              <a:t>parameter</a:t>
            </a:r>
            <a:r>
              <a:rPr lang="en"/>
              <a:t> is the same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Count represents the number of pieces in a row, reset after each iteration of the outer loop or if the int at the location is not equal to the parameter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17696" l="18947" r="28376" t="11260"/>
          <a:stretch/>
        </p:blipFill>
        <p:spPr>
          <a:xfrm>
            <a:off x="4919575" y="499075"/>
            <a:ext cx="3992701" cy="430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Values in the Grid Array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30552" l="19338" r="13794" t="44215"/>
          <a:stretch/>
        </p:blipFill>
        <p:spPr>
          <a:xfrm>
            <a:off x="63537" y="1582825"/>
            <a:ext cx="9016925" cy="272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Stuff in the Object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36855" l="16777" r="44224" t="27690"/>
          <a:stretch/>
        </p:blipFill>
        <p:spPr>
          <a:xfrm>
            <a:off x="1577475" y="1149674"/>
            <a:ext cx="5044349" cy="366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Runner 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24231" l="17149" r="3009" t="10190"/>
          <a:stretch/>
        </p:blipFill>
        <p:spPr>
          <a:xfrm>
            <a:off x="2468975" y="864500"/>
            <a:ext cx="6363325" cy="418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Board Method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 rotWithShape="1">
          <a:blip r:embed="rId3">
            <a:alphaModFix/>
          </a:blip>
          <a:srcRect b="28191" l="19308" r="18844" t="32955"/>
          <a:stretch/>
        </p:blipFill>
        <p:spPr>
          <a:xfrm>
            <a:off x="1339075" y="1271575"/>
            <a:ext cx="6465850" cy="324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352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 in the Button Listeners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b="18657" l="18454" r="22394" t="10400"/>
          <a:stretch/>
        </p:blipFill>
        <p:spPr>
          <a:xfrm>
            <a:off x="3876750" y="348575"/>
            <a:ext cx="4830474" cy="463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