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Source Code Pro"/>
      <p:regular r:id="rId13"/>
      <p:bold r:id="rId14"/>
      <p:italic r:id="rId15"/>
      <p:boldItalic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SourceCodePr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CodePro-italic.fntdata"/><Relationship Id="rId14" Type="http://schemas.openxmlformats.org/officeDocument/2006/relationships/font" Target="fonts/SourceCodePro-bold.fntdata"/><Relationship Id="rId17" Type="http://schemas.openxmlformats.org/officeDocument/2006/relationships/font" Target="fonts/Oswald-regular.fntdata"/><Relationship Id="rId16" Type="http://schemas.openxmlformats.org/officeDocument/2006/relationships/font" Target="fonts/SourceCode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152dbbf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152dbbf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152dbbf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152dbbf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152dbbf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152dbbf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152dbbf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152dbbf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152dbbf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152dbbf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152dbbf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152dbbf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152dbbf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152dbbf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Pokemon Wang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Wang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3155775" y="3080650"/>
            <a:ext cx="2356500" cy="792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Starter</a:t>
            </a:r>
            <a:endParaRPr sz="3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155775" y="1106000"/>
            <a:ext cx="2356500" cy="792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Pokemon</a:t>
            </a:r>
            <a:endParaRPr sz="3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3616875" y="1950125"/>
            <a:ext cx="1434300" cy="1011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design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had no “differences of </a:t>
            </a:r>
            <a:r>
              <a:rPr lang="en"/>
              <a:t>opinion” with Wang1, Wang2, or Wang3 because I am an amazing person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starter “is a” pokemon, in this case Mudkip, Treecko, or Torchic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n"/>
              <a:t>The starter class has the type of pokemon, the name, the damage stat, and calculates the damage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pokemon class has the health and its calculations, level, and the name of the attack the pokemon has.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design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lot changed from my original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went from a console based game to a GUI mainly, and added a leveling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also only wanted it to battle once because I was too lazy before but here we are.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used a null layout for the GUI, and placed everything around using setBounds instead of using a better layout in the first place.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3567" t="872"/>
          <a:stretch/>
        </p:blipFill>
        <p:spPr>
          <a:xfrm>
            <a:off x="27325" y="159750"/>
            <a:ext cx="4586000" cy="4676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8500" y="222575"/>
            <a:ext cx="4823600" cy="429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0850" y="441550"/>
            <a:ext cx="4664176" cy="42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5325" y="908700"/>
            <a:ext cx="4032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originally wanted to use Thread.sleep, but it didn’t do what I wanted it to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I threw everything into a timer instead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also only wanted to have it battle one time, but here we are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when you click certain buttons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1600" y="1311900"/>
            <a:ext cx="4212525" cy="35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900" y="1441250"/>
            <a:ext cx="1742475" cy="316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200" y="1441250"/>
            <a:ext cx="1742475" cy="316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500" y="1441250"/>
            <a:ext cx="1742475" cy="316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5600" y="1441250"/>
            <a:ext cx="1742475" cy="316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Thanks to Sangjun Ko for giving me permission to use his face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