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Wang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155775" y="3080650"/>
            <a:ext cx="2356500" cy="7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Starter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155775" y="1106000"/>
            <a:ext cx="2356500" cy="79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Pokemon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3616875" y="1950125"/>
            <a:ext cx="1434300" cy="101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had no “differences of </a:t>
            </a:r>
            <a:r>
              <a:rPr lang="en"/>
              <a:t>opinion” with Wang1, Wang2, or Wang3 because I am an amazing person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starter “is a” pokemon, in this case Mudkip, Treecko, or Torchic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The starter class has the type of pokemon, the name, the damage stat, and calculates the damage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pokemon class has the health and its calculations, level, and the name of the attack the pokemon 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changed from my original design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went from a console based game to a GUI mainly, and added a leveling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only wanted it to battle once because I was too lazy before but here we are.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a null layout for the GUI, and placed everything around using setBounds instead of using a better layout in the first place.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3567" t="872"/>
          <a:stretch/>
        </p:blipFill>
        <p:spPr>
          <a:xfrm>
            <a:off x="27325" y="159750"/>
            <a:ext cx="4586000" cy="467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500" y="222575"/>
            <a:ext cx="4823600" cy="42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850" y="441550"/>
            <a:ext cx="4664176" cy="42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45325" y="908700"/>
            <a:ext cx="403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originally wanted to use Thread.sleep, but it didn’t do what I wanted it to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 threw everything into a timer instead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only wanted to have it battle one time, but here we are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you click certain buttons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00" y="1311900"/>
            <a:ext cx="4212525" cy="3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5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600" y="1441250"/>
            <a:ext cx="1742475" cy="31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 to Sangjun Ko for giving me permission to use his face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