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31f8f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31f8f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31f8fb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31f8fb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70e876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70e876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70e876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70e876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31f8fbf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31f8fb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31f8fb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31f8fb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70e876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70e876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31f8fb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31f8fb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31f8fb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31f8fb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1f8fb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1f8fb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70e87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70e87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31f8fb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31f8fb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31f8fb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31f8fb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31f8fb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31f8fb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31f8fb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31f8fb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Jeopardy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827875" y="255425"/>
            <a:ext cx="10059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345100" y="2304900"/>
            <a:ext cx="10059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Timer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63701" l="20914" r="12307" t="19111"/>
          <a:stretch/>
        </p:blipFill>
        <p:spPr>
          <a:xfrm>
            <a:off x="316977" y="673600"/>
            <a:ext cx="6251651" cy="128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29517" l="17882" r="12455" t="9658"/>
          <a:stretch/>
        </p:blipFill>
        <p:spPr>
          <a:xfrm>
            <a:off x="3171698" y="1826900"/>
            <a:ext cx="4556726" cy="3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952925" y="1243200"/>
            <a:ext cx="10059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Timer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29517" l="17882" r="12455" t="9658"/>
          <a:stretch/>
        </p:blipFill>
        <p:spPr>
          <a:xfrm>
            <a:off x="2407000" y="516500"/>
            <a:ext cx="6172675" cy="43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03488" y="124725"/>
            <a:ext cx="1483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Button Grid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29190" l="20177" r="14415" t="11320"/>
          <a:stretch/>
        </p:blipFill>
        <p:spPr>
          <a:xfrm>
            <a:off x="1559075" y="658425"/>
            <a:ext cx="5897526" cy="42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85975"/>
            <a:ext cx="5124001" cy="24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000" y="841699"/>
            <a:ext cx="3999825" cy="397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415763" y="460300"/>
            <a:ext cx="7779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Music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633550" y="177050"/>
            <a:ext cx="1276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End Game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Screen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92"/>
            <a:ext cx="3650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the users to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layout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28242" l="7677" r="15006" t="23197"/>
          <a:stretch/>
        </p:blipFill>
        <p:spPr>
          <a:xfrm>
            <a:off x="2852100" y="1846025"/>
            <a:ext cx="5651050" cy="2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1" cy="44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0050"/>
            <a:ext cx="33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game in which the knowledge of players are tested.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with the user and easy to understand interface.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8242" l="7677" r="15006" t="23197"/>
          <a:stretch/>
        </p:blipFill>
        <p:spPr>
          <a:xfrm>
            <a:off x="3320775" y="1788650"/>
            <a:ext cx="5651050" cy="2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 (GUI)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6196" l="32021" r="15843" t="41113"/>
          <a:stretch/>
        </p:blipFill>
        <p:spPr>
          <a:xfrm>
            <a:off x="4074600" y="1295350"/>
            <a:ext cx="4629398" cy="37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41434" l="0" r="53045" t="0"/>
          <a:stretch/>
        </p:blipFill>
        <p:spPr>
          <a:xfrm>
            <a:off x="152400" y="1170125"/>
            <a:ext cx="3876589" cy="38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0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team scores and 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comprised of buttons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Thirty second timer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41434" l="0" r="53045" t="0"/>
          <a:stretch/>
        </p:blipFill>
        <p:spPr>
          <a:xfrm>
            <a:off x="4572000" y="926600"/>
            <a:ext cx="3876589" cy="38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888600" y="898250"/>
            <a:ext cx="17982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Title Class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888600" y="2286000"/>
            <a:ext cx="1798200" cy="7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JeopardyGUI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Class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931600" y="3822550"/>
            <a:ext cx="1798200" cy="4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Category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Class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0" name="Google Shape;90;p17"/>
          <p:cNvCxnSpPr>
            <a:endCxn id="88" idx="2"/>
          </p:cNvCxnSpPr>
          <p:nvPr/>
        </p:nvCxnSpPr>
        <p:spPr>
          <a:xfrm flipH="1" rot="10800000">
            <a:off x="3768500" y="3007500"/>
            <a:ext cx="19200" cy="81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8" idx="0"/>
            <a:endCxn id="87" idx="2"/>
          </p:cNvCxnSpPr>
          <p:nvPr/>
        </p:nvCxnSpPr>
        <p:spPr>
          <a:xfrm rot="10800000">
            <a:off x="3787700" y="1470900"/>
            <a:ext cx="0" cy="81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Programming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004100" cy="1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45639" l="0" r="83114" t="15771"/>
          <a:stretch/>
        </p:blipFill>
        <p:spPr>
          <a:xfrm>
            <a:off x="5472500" y="367300"/>
            <a:ext cx="2504576" cy="45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Files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55392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lines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and answers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430575" y="2419175"/>
            <a:ext cx="1867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Wang</a:t>
            </a:r>
            <a:r>
              <a:rPr lang="en"/>
              <a:t>.txt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-35375" y="3845450"/>
            <a:ext cx="26640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Science</a:t>
            </a:r>
            <a:r>
              <a:rPr lang="en"/>
              <a:t>.txt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74597" l="17755" r="35010" t="9658"/>
          <a:stretch/>
        </p:blipFill>
        <p:spPr>
          <a:xfrm>
            <a:off x="3059250" y="1950100"/>
            <a:ext cx="4918726" cy="13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74780" l="17140" r="22907" t="10065"/>
          <a:stretch/>
        </p:blipFill>
        <p:spPr>
          <a:xfrm>
            <a:off x="2045175" y="3572850"/>
            <a:ext cx="6076176" cy="12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Object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4683300" cy="18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names of texts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Sorts questions and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getName()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getQuestions()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getAnswers()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50" y="1231138"/>
            <a:ext cx="3533150" cy="32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227550" y="2097975"/>
            <a:ext cx="1224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Category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Jeopardy Interface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4032300" cy="1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of buttons, textareas, labels, and timer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Placed and bound in panels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categories, five categories chosen randomly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439138" y="2800350"/>
            <a:ext cx="24651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Category Creators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5743650" y="695300"/>
            <a:ext cx="27762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Button Grid Creator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47545" l="20983" r="34540" t="32026"/>
          <a:stretch/>
        </p:blipFill>
        <p:spPr>
          <a:xfrm>
            <a:off x="311700" y="3280725"/>
            <a:ext cx="4503526" cy="16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30512" l="23265" r="27567" t="14961"/>
          <a:stretch/>
        </p:blipFill>
        <p:spPr>
          <a:xfrm>
            <a:off x="5115600" y="1152475"/>
            <a:ext cx="4032301" cy="357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