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5b146d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5b146d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5b146d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5b146d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5b146d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5b146d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5b146d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5b146d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5b146d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5b146d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5b146d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5b146d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5b146d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5b146d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5b146d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5b146d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5b146d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5b146d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c5b146d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c5b146d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Omok Game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6739" l="0" r="41711" t="0"/>
          <a:stretch/>
        </p:blipFill>
        <p:spPr>
          <a:xfrm>
            <a:off x="3356625" y="338000"/>
            <a:ext cx="4351162" cy="43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52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48550" y="3529425"/>
            <a:ext cx="1951200" cy="63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Omok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63350" y="2276425"/>
            <a:ext cx="1788600" cy="44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OmokRunner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" name="Google Shape;68;p14"/>
          <p:cNvCxnSpPr>
            <a:stCxn id="66" idx="0"/>
            <a:endCxn id="67" idx="2"/>
          </p:cNvCxnSpPr>
          <p:nvPr/>
        </p:nvCxnSpPr>
        <p:spPr>
          <a:xfrm flipH="1" rot="10800000">
            <a:off x="4524150" y="2726025"/>
            <a:ext cx="33600" cy="80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1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array of ints with 6 rows and 7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ints correspond to each player’s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= player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= player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=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make a 2D Button array in the GUI reflect the 2D array of ints in the object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1197" l="16425" r="24171" t="10266"/>
          <a:stretch/>
        </p:blipFill>
        <p:spPr>
          <a:xfrm>
            <a:off x="3804775" y="770750"/>
            <a:ext cx="4528176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Wins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8013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just used four for loops for each possible direction a person could win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diagonals, I checked if the piece is equal to the parameter, and then the bounds, and finally if the piece diagonal to the </a:t>
            </a:r>
            <a:r>
              <a:rPr lang="en"/>
              <a:t>parameter</a:t>
            </a:r>
            <a:r>
              <a:rPr lang="en"/>
              <a:t> is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represents the number of pieces in a row, reset after each iteration of the outer loop or if the int at the location is not equal to the parameter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29454" l="20873" r="19453" t="10629"/>
          <a:stretch/>
        </p:blipFill>
        <p:spPr>
          <a:xfrm>
            <a:off x="4428550" y="1017725"/>
            <a:ext cx="4662874" cy="3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Values in the Grid Array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0552" l="19338" r="13794" t="44215"/>
          <a:stretch/>
        </p:blipFill>
        <p:spPr>
          <a:xfrm>
            <a:off x="63537" y="1582825"/>
            <a:ext cx="9016925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 in the Object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6855" l="16777" r="44224" t="27690"/>
          <a:stretch/>
        </p:blipFill>
        <p:spPr>
          <a:xfrm>
            <a:off x="1577475" y="1149674"/>
            <a:ext cx="5044349" cy="36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Runner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27741" l="19233" r="23489" t="10677"/>
          <a:stretch/>
        </p:blipFill>
        <p:spPr>
          <a:xfrm>
            <a:off x="3204200" y="371850"/>
            <a:ext cx="5241574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Board Method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28191" l="19308" r="18844" t="32955"/>
          <a:stretch/>
        </p:blipFill>
        <p:spPr>
          <a:xfrm>
            <a:off x="1339075" y="1271575"/>
            <a:ext cx="6465850" cy="3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35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in the Button Listeners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8657" l="18454" r="22394" t="10400"/>
          <a:stretch/>
        </p:blipFill>
        <p:spPr>
          <a:xfrm>
            <a:off x="3876750" y="348575"/>
            <a:ext cx="4830474" cy="46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