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Lights Out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Jordan Wang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play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game has a 5x5 board with tiles that are on and off. Pressing a tile will invert it and the adjacent tiles, basically making a diamond. To win, you have to get all the tiles off.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3192675"/>
            <a:ext cx="38100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44652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Making the diamond wherever a tile is pressed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21158" l="17978" r="41962" t="10915"/>
          <a:stretch/>
        </p:blipFill>
        <p:spPr>
          <a:xfrm>
            <a:off x="5151325" y="182787"/>
            <a:ext cx="3522467" cy="47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Wins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45243" l="19365" r="27679" t="16462"/>
          <a:stretch/>
        </p:blipFill>
        <p:spPr>
          <a:xfrm>
            <a:off x="1545662" y="1364575"/>
            <a:ext cx="6052675" cy="350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Making the boards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20987" l="18533" r="16733" t="54234"/>
          <a:stretch/>
        </p:blipFill>
        <p:spPr>
          <a:xfrm>
            <a:off x="744687" y="1846825"/>
            <a:ext cx="7654623" cy="23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Printing the board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25289" l="16597" r="50548" t="45342"/>
          <a:stretch/>
        </p:blipFill>
        <p:spPr>
          <a:xfrm>
            <a:off x="2109387" y="1459799"/>
            <a:ext cx="4925212" cy="352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runner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28418" l="15640" r="0" t="9504"/>
          <a:stretch/>
        </p:blipFill>
        <p:spPr>
          <a:xfrm>
            <a:off x="311700" y="1408125"/>
            <a:ext cx="5784051" cy="34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runner part 2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36300" l="16405" r="7957" t="23589"/>
          <a:stretch/>
        </p:blipFill>
        <p:spPr>
          <a:xfrm>
            <a:off x="811025" y="1737899"/>
            <a:ext cx="7521948" cy="319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