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226C1-B830-464B-9ED2-F3EB17B11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D564CB-0DE2-4CE5-BE5A-AE1E38E3A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3D530-702F-4508-8585-79DA1883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7043C-B5F7-47F2-A2C9-5C167361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9A94F-F3E1-4E72-B76D-2AECF85D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2EC72-FF58-4653-B485-1C1EBAD2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B31283-4654-475B-A799-030824A5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C99EF-F9BE-43C8-9E09-3C70FD31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46A85-1B3A-4DEE-A5B4-B6977994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5162C-AAAF-45FC-BE2D-593D6EE1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83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736FD7-E645-4742-870F-21A760DBE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CA252-4CED-4394-A095-762B3B09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71CB5-DBC5-4E3C-BD1F-AEEE2660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6A584-2B46-4003-8F68-F6DDB872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6A291-0E47-48AB-A85E-52044AF8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C853C-6199-4502-BD14-EFC5AAA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7C905-D7B5-4EC5-992B-F93B100C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B7831-60A2-4C79-ADF3-BB92407A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00E52-FAD3-414F-B3EA-6247C94E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936B5-F82C-4284-9F04-EC3F3B54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D7D2-025D-42F1-BB28-31955E1F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7089A6-B937-4FF0-9376-CA1923B1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75174-B018-4EAC-9125-2BADE783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4CAF6-148A-47A3-8DCD-D097F5BB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4FB62-F9FD-4B14-91FA-7131AAC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5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9DA71-FD4A-4CC2-8F24-7F875E1F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A84D4-9DE4-414C-8578-FB2A562FA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074A9-7800-403F-9249-7C8B0180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2DB21-7FFB-4737-84FA-80DEDDBA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C735FA-5442-40FC-9801-DB9E7FD3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0FA9A-CE8C-4649-83DA-67B356F4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71036-B3F3-43C4-9E91-F0366EAC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A719E-ACFC-4A18-BA92-6B8C5588B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88463-6C9E-4E97-9CB6-27573B20D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152563-7591-4DE5-85B8-4EB20EE74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99221-BCF6-4971-BBDA-B2587DBAB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B4919B-9F65-422F-BC34-B4CF540E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486CBF-657A-463D-9016-C1AC1CAB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285451-E001-4623-9F83-332D076F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5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1226B-4A89-45E4-9A0C-A76760A8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05166-1E23-4868-BA54-D5B66E66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99834C-9B96-4F95-8A24-9D284E45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52583-6BD2-4BEA-8926-C57837FA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9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4C0982-114C-4AC8-9D53-B8D4A482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1B6262-CFC1-4D7B-86ED-FCB623CF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752AB-14FD-4993-B799-7A535043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0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A4F5F-F9A3-46C8-8808-73A76A23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8BB15-4356-4824-88AE-EB1A0878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D60D4-42F5-4CC3-B479-A926EAE05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5D89A-3201-4280-813A-DA1714B5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85135-3126-423C-B3AD-05BC0B34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0F4EA-C241-49FD-BC96-B147E0A8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6FC4F-5137-4F07-B403-8711C7E2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AE5B64-C6B1-4FC0-87A9-5D547CCA2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80E8A-43E5-4912-B296-E1CD7DC5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FC74E7-94F0-407A-B1FA-1C94EA3D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2096B-83FB-471D-8B80-09088815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D55E30-52C1-4ECC-AE6C-E299F37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1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25FD5B-8E3F-4FD2-8970-A36D455C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42DC6-32B2-4382-8F92-25EED2AF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35067-98EE-435A-B40E-38DF48672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14EE-BF31-4E92-A0D2-785C501428A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A081C-655B-45B9-AAAC-E555E7E8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ADE9F-F1EC-41C4-A8EF-0ACA296B9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4737-C4F8-471A-945A-5EDD90539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9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E62297D-3F34-46B9-BD94-86AAB255CC8C}"/>
              </a:ext>
            </a:extLst>
          </p:cNvPr>
          <p:cNvSpPr/>
          <p:nvPr/>
        </p:nvSpPr>
        <p:spPr>
          <a:xfrm>
            <a:off x="5509952" y="2072640"/>
            <a:ext cx="1172095" cy="1064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BF5F8F4-CF56-48F1-A57C-8FA01E6DC394}"/>
              </a:ext>
            </a:extLst>
          </p:cNvPr>
          <p:cNvSpPr/>
          <p:nvPr/>
        </p:nvSpPr>
        <p:spPr>
          <a:xfrm>
            <a:off x="4130039" y="3269672"/>
            <a:ext cx="1172095" cy="1064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DB822F-A2A9-46B7-AE29-AFF12DCF7D19}"/>
              </a:ext>
            </a:extLst>
          </p:cNvPr>
          <p:cNvGrpSpPr/>
          <p:nvPr/>
        </p:nvGrpSpPr>
        <p:grpSpPr>
          <a:xfrm>
            <a:off x="2408266" y="1684713"/>
            <a:ext cx="4341321" cy="2903912"/>
            <a:chOff x="2202179" y="1737360"/>
            <a:chExt cx="4341321" cy="290391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A35C225-E404-4AF0-8763-82FF92D6497C}"/>
                </a:ext>
              </a:extLst>
            </p:cNvPr>
            <p:cNvSpPr/>
            <p:nvPr/>
          </p:nvSpPr>
          <p:spPr>
            <a:xfrm>
              <a:off x="3890356" y="1737360"/>
              <a:ext cx="1172095" cy="10640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7B68354-2865-4294-8CE9-F212156D36F4}"/>
                </a:ext>
              </a:extLst>
            </p:cNvPr>
            <p:cNvSpPr/>
            <p:nvPr/>
          </p:nvSpPr>
          <p:spPr>
            <a:xfrm>
              <a:off x="5371405" y="3577243"/>
              <a:ext cx="1172095" cy="10640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D43BC7-8C46-4767-887B-AF030BE5D4F0}"/>
                </a:ext>
              </a:extLst>
            </p:cNvPr>
            <p:cNvSpPr/>
            <p:nvPr/>
          </p:nvSpPr>
          <p:spPr>
            <a:xfrm>
              <a:off x="2957944" y="2624050"/>
              <a:ext cx="1172095" cy="10640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3B92A3-16BE-4348-BF3F-CF66D54646A4}"/>
                </a:ext>
              </a:extLst>
            </p:cNvPr>
            <p:cNvSpPr txBox="1"/>
            <p:nvPr/>
          </p:nvSpPr>
          <p:spPr>
            <a:xfrm>
              <a:off x="2202179" y="2047702"/>
              <a:ext cx="117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Group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83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ifihy1475@gmail.com</dc:creator>
  <cp:lastModifiedBy>ifihy1475@gmail.com</cp:lastModifiedBy>
  <cp:revision>3</cp:revision>
  <dcterms:created xsi:type="dcterms:W3CDTF">2018-04-25T12:07:29Z</dcterms:created>
  <dcterms:modified xsi:type="dcterms:W3CDTF">2018-04-25T12:09:05Z</dcterms:modified>
</cp:coreProperties>
</file>