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7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2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7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jUqDEXNZIs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9270-222E-1B99-6383-140C1D476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Mobile Game Server Demo</a:t>
            </a:r>
            <a:br>
              <a:rPr lang="en-US" altLang="ko-KR" dirty="0"/>
            </a:br>
            <a:r>
              <a:rPr lang="en-US" altLang="ko-KR" dirty="0"/>
              <a:t>Rock Paper Scissors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A8613-546D-3331-C561-C436F6119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0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#3: JSON-based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F02EC6-D299-303E-E469-0DCAB171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2" y="1832980"/>
            <a:ext cx="5061664" cy="1852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0CEF34-4660-CEA2-B00E-C63052F96490}"/>
              </a:ext>
            </a:extLst>
          </p:cNvPr>
          <p:cNvSpPr txBox="1"/>
          <p:nvPr/>
        </p:nvSpPr>
        <p:spPr>
          <a:xfrm>
            <a:off x="325122" y="1177222"/>
            <a:ext cx="269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/>
              <a:t>Rest API Message</a:t>
            </a:r>
            <a:endParaRPr lang="ko-KR" altLang="en-US" sz="28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FE63D1-FAAE-C3AF-835A-8134C541DCFE}"/>
              </a:ext>
            </a:extLst>
          </p:cNvPr>
          <p:cNvSpPr/>
          <p:nvPr/>
        </p:nvSpPr>
        <p:spPr>
          <a:xfrm>
            <a:off x="485666" y="1721833"/>
            <a:ext cx="2404117" cy="523220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17DF1E-1ADE-D173-1CDA-D58052F2B558}"/>
              </a:ext>
            </a:extLst>
          </p:cNvPr>
          <p:cNvSpPr/>
          <p:nvPr/>
        </p:nvSpPr>
        <p:spPr>
          <a:xfrm>
            <a:off x="2889784" y="3090481"/>
            <a:ext cx="1556574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C8BEE79-1782-D72F-2141-77778FB9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28" y="1799350"/>
            <a:ext cx="4798418" cy="1886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45245-5185-D702-F1D9-3E2D636D1AC1}"/>
              </a:ext>
            </a:extLst>
          </p:cNvPr>
          <p:cNvSpPr txBox="1"/>
          <p:nvPr/>
        </p:nvSpPr>
        <p:spPr>
          <a:xfrm>
            <a:off x="7015928" y="1190018"/>
            <a:ext cx="318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/>
              <a:t>WebSocket Message</a:t>
            </a:r>
            <a:endParaRPr lang="ko-KR" altLang="en-US" sz="2800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A90412-C860-579E-F027-E15E04B62690}"/>
              </a:ext>
            </a:extLst>
          </p:cNvPr>
          <p:cNvSpPr/>
          <p:nvPr/>
        </p:nvSpPr>
        <p:spPr>
          <a:xfrm>
            <a:off x="7011020" y="1713238"/>
            <a:ext cx="2404117" cy="523220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A7173E-1D44-DF31-79FC-EAEE04F2087A}"/>
              </a:ext>
            </a:extLst>
          </p:cNvPr>
          <p:cNvSpPr/>
          <p:nvPr/>
        </p:nvSpPr>
        <p:spPr>
          <a:xfrm>
            <a:off x="9616653" y="2817091"/>
            <a:ext cx="1983527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E3B60A-0FFF-F9E7-B4FA-03BE22BA96BD}"/>
              </a:ext>
            </a:extLst>
          </p:cNvPr>
          <p:cNvSpPr/>
          <p:nvPr/>
        </p:nvSpPr>
        <p:spPr>
          <a:xfrm>
            <a:off x="325122" y="4310210"/>
            <a:ext cx="1556574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4FA816-4501-EDA3-A9AB-4546B71FC7D1}"/>
              </a:ext>
            </a:extLst>
          </p:cNvPr>
          <p:cNvSpPr txBox="1"/>
          <p:nvPr/>
        </p:nvSpPr>
        <p:spPr>
          <a:xfrm>
            <a:off x="1987412" y="4346282"/>
            <a:ext cx="633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the part that is converted to JSON format</a:t>
            </a:r>
            <a:br>
              <a:rPr lang="en-US" altLang="ko-KR" dirty="0"/>
            </a:br>
            <a:r>
              <a:rPr lang="en-US" altLang="ko-KR" dirty="0"/>
              <a:t>Various actual data is passed as JSON string to the data property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8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#4: Client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based Test PC client</a:t>
            </a:r>
          </a:p>
          <a:p>
            <a:r>
              <a:rPr lang="en-US" altLang="ko-KR" dirty="0"/>
              <a:t>Technologies like WebSocket and JSON are also essential for C# mobile game servers, and the client library has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Later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 support</a:t>
            </a:r>
            <a:endParaRPr lang="en-US" altLang="ko-KR" dirty="0"/>
          </a:p>
          <a:p>
            <a:r>
              <a:rPr lang="en-US" altLang="ko-KR" dirty="0"/>
              <a:t>JWT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prototype-level demonstration of a mobile game server implementation</a:t>
            </a:r>
          </a:p>
          <a:p>
            <a:endParaRPr lang="en-US" altLang="ko-KR" dirty="0"/>
          </a:p>
          <a:p>
            <a:r>
              <a:rPr lang="en-US" altLang="ko-KR" dirty="0"/>
              <a:t>rock paper scissors game</a:t>
            </a:r>
          </a:p>
          <a:p>
            <a:pPr lvl="1"/>
            <a:r>
              <a:rPr lang="en-US" altLang="ko-KR" dirty="0"/>
              <a:t>Implementation of a two-player rock-paper-scissors game based on a turn-based game as demo content</a:t>
            </a:r>
          </a:p>
          <a:p>
            <a:pPr lvl="1"/>
            <a:r>
              <a:rPr lang="en-US" altLang="ko-KR" dirty="0"/>
              <a:t>Attempting to implement a server architecture capable of producing mobile games such as Clash of Clans</a:t>
            </a:r>
          </a:p>
        </p:txBody>
      </p:sp>
    </p:spTree>
    <p:extLst>
      <p:ext uri="{BB962C8B-B14F-4D97-AF65-F5344CB8AC3E}">
        <p14:creationId xmlns:p14="http://schemas.microsoft.com/office/powerpoint/2010/main" val="4328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API Server</a:t>
            </a:r>
          </a:p>
          <a:p>
            <a:pPr lvl="1"/>
            <a:r>
              <a:rPr lang="en-US" altLang="ko-KR" dirty="0"/>
              <a:t>Stateless</a:t>
            </a:r>
          </a:p>
          <a:p>
            <a:pPr lvl="1"/>
            <a:r>
              <a:rPr lang="en-US" altLang="ko-KR" dirty="0"/>
              <a:t>HTTP-based Rest API Server</a:t>
            </a:r>
          </a:p>
          <a:p>
            <a:pPr lvl="1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Responsible for logging in and running the game</a:t>
            </a:r>
            <a:b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</a:br>
            <a:endParaRPr lang="en-US" altLang="ko-KR" dirty="0"/>
          </a:p>
          <a:p>
            <a:r>
              <a:rPr lang="en-US" altLang="ko-KR" dirty="0"/>
              <a:t>Game Server</a:t>
            </a:r>
          </a:p>
          <a:p>
            <a:pPr lvl="1"/>
            <a:r>
              <a:rPr lang="en-US" altLang="ko-KR" dirty="0"/>
              <a:t>Stateful</a:t>
            </a:r>
          </a:p>
          <a:p>
            <a:pPr lvl="1"/>
            <a:r>
              <a:rPr lang="en-US" altLang="ko-KR" dirty="0"/>
              <a:t>WebSocket-based real-time communication server</a:t>
            </a:r>
          </a:p>
          <a:p>
            <a:pPr lvl="1"/>
            <a:r>
              <a:rPr lang="en-US" altLang="ko-KR" dirty="0"/>
              <a:t>Responsible for game matching and game play</a:t>
            </a:r>
          </a:p>
        </p:txBody>
      </p:sp>
    </p:spTree>
    <p:extLst>
      <p:ext uri="{BB962C8B-B14F-4D97-AF65-F5344CB8AC3E}">
        <p14:creationId xmlns:p14="http://schemas.microsoft.com/office/powerpoint/2010/main" val="91344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Game Architecture and Key Messages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07DAE5-5DA9-7D73-8445-4FB00A93B379}"/>
              </a:ext>
            </a:extLst>
          </p:cNvPr>
          <p:cNvSpPr/>
          <p:nvPr/>
        </p:nvSpPr>
        <p:spPr>
          <a:xfrm>
            <a:off x="747132" y="1438984"/>
            <a:ext cx="2430965" cy="1237133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API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Rest API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8BFA7F-EBF6-A649-7BBF-A3D5D744B95A}"/>
              </a:ext>
            </a:extLst>
          </p:cNvPr>
          <p:cNvSpPr/>
          <p:nvPr/>
        </p:nvSpPr>
        <p:spPr>
          <a:xfrm>
            <a:off x="9013904" y="1438984"/>
            <a:ext cx="2746917" cy="1237133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Game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WebSocket Server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1B5120-84E4-382E-5399-7E13E3265A79}"/>
              </a:ext>
            </a:extLst>
          </p:cNvPr>
          <p:cNvCxnSpPr>
            <a:cxnSpLocks/>
          </p:cNvCxnSpPr>
          <p:nvPr/>
        </p:nvCxnSpPr>
        <p:spPr>
          <a:xfrm flipH="1" flipV="1">
            <a:off x="2261286" y="2977978"/>
            <a:ext cx="1594022" cy="2057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BE613443-A7E9-AC2F-A82C-183289A6EEB8}"/>
              </a:ext>
            </a:extLst>
          </p:cNvPr>
          <p:cNvSpPr/>
          <p:nvPr/>
        </p:nvSpPr>
        <p:spPr>
          <a:xfrm>
            <a:off x="4293973" y="5097162"/>
            <a:ext cx="3115302" cy="1309816"/>
          </a:xfrm>
          <a:prstGeom prst="flowChartAlternateProcess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C# based</a:t>
            </a:r>
            <a:r>
              <a:rPr lang="ko-KR" altLang="en-US" dirty="0"/>
              <a:t> </a:t>
            </a:r>
            <a:r>
              <a:rPr lang="en-US" altLang="ko-KR" dirty="0"/>
              <a:t>PC Client</a:t>
            </a:r>
            <a:br>
              <a:rPr lang="en-US" altLang="ko-KR" dirty="0"/>
            </a:br>
            <a:r>
              <a:rPr lang="en-US" altLang="ko-KR" dirty="0"/>
              <a:t>(Mobile Client Simulation)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A0AF7-F2DD-F559-4C7F-409521163570}"/>
              </a:ext>
            </a:extLst>
          </p:cNvPr>
          <p:cNvSpPr txBox="1"/>
          <p:nvPr/>
        </p:nvSpPr>
        <p:spPr>
          <a:xfrm>
            <a:off x="1901841" y="378704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 in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515EEB-6E6F-6BF1-0738-EB16FBC83789}"/>
              </a:ext>
            </a:extLst>
          </p:cNvPr>
          <p:cNvCxnSpPr>
            <a:cxnSpLocks/>
          </p:cNvCxnSpPr>
          <p:nvPr/>
        </p:nvCxnSpPr>
        <p:spPr>
          <a:xfrm>
            <a:off x="2897659" y="2811162"/>
            <a:ext cx="1668163" cy="2051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FC00E-B7A7-8AC9-C5AA-FD046A696875}"/>
              </a:ext>
            </a:extLst>
          </p:cNvPr>
          <p:cNvSpPr txBox="1"/>
          <p:nvPr/>
        </p:nvSpPr>
        <p:spPr>
          <a:xfrm>
            <a:off x="3945139" y="3756813"/>
            <a:ext cx="247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Game Server Address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80AC88-630F-5C12-5DEF-BE5241022700}"/>
              </a:ext>
            </a:extLst>
          </p:cNvPr>
          <p:cNvCxnSpPr>
            <a:cxnSpLocks/>
          </p:cNvCxnSpPr>
          <p:nvPr/>
        </p:nvCxnSpPr>
        <p:spPr>
          <a:xfrm flipH="1">
            <a:off x="7231438" y="2811162"/>
            <a:ext cx="1696177" cy="205122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046FB7-4F53-2CCB-3D2C-84722955A78B}"/>
              </a:ext>
            </a:extLst>
          </p:cNvPr>
          <p:cNvSpPr txBox="1"/>
          <p:nvPr/>
        </p:nvSpPr>
        <p:spPr>
          <a:xfrm>
            <a:off x="8079526" y="3792124"/>
            <a:ext cx="321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User Matching and Gameplay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00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Here is a short video content displayed</a:t>
            </a:r>
          </a:p>
          <a:p>
            <a:pPr lvl="1"/>
            <a:r>
              <a:rPr lang="en-US" altLang="ko-KR" dirty="0"/>
              <a:t>Shows the start of the API server and game server </a:t>
            </a:r>
          </a:p>
          <a:p>
            <a:pPr lvl="1"/>
            <a:r>
              <a:rPr lang="en-US" altLang="ko-KR" dirty="0"/>
              <a:t>After two real clients connect to the server, they play a game of rock, paper, scissors</a:t>
            </a:r>
          </a:p>
          <a:p>
            <a:pPr lvl="1"/>
            <a:r>
              <a:rPr lang="en-US" altLang="ko-KR" dirty="0"/>
              <a:t>Clients use message boxes to display sequential messages and receive input</a:t>
            </a:r>
          </a:p>
        </p:txBody>
      </p:sp>
    </p:spTree>
    <p:extLst>
      <p:ext uri="{BB962C8B-B14F-4D97-AF65-F5344CB8AC3E}">
        <p14:creationId xmlns:p14="http://schemas.microsoft.com/office/powerpoint/2010/main" val="262987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6" name="온라인 미디어 5" title="Mobile Game Server Demo : Rock Paper Scissors">
            <a:hlinkClick r:id="" action="ppaction://media"/>
            <a:extLst>
              <a:ext uri="{FF2B5EF4-FFF2-40B4-BE49-F238E27FC236}">
                <a16:creationId xmlns:a16="http://schemas.microsoft.com/office/drawing/2014/main" id="{82B5D8E9-8C36-998C-3755-4B5DF6359CD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3760" y="882456"/>
            <a:ext cx="10256139" cy="57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technology stack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07DAE5-5DA9-7D73-8445-4FB00A93B379}"/>
              </a:ext>
            </a:extLst>
          </p:cNvPr>
          <p:cNvSpPr/>
          <p:nvPr/>
        </p:nvSpPr>
        <p:spPr>
          <a:xfrm>
            <a:off x="747132" y="1975624"/>
            <a:ext cx="2430965" cy="1806498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API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Express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8BFA7F-EBF6-A649-7BBF-A3D5D744B95A}"/>
              </a:ext>
            </a:extLst>
          </p:cNvPr>
          <p:cNvSpPr/>
          <p:nvPr/>
        </p:nvSpPr>
        <p:spPr>
          <a:xfrm>
            <a:off x="9013904" y="1975624"/>
            <a:ext cx="2746917" cy="1806498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Game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WebSocket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653467-ED0A-47CC-C287-842E4340C704}"/>
              </a:ext>
            </a:extLst>
          </p:cNvPr>
          <p:cNvSpPr/>
          <p:nvPr/>
        </p:nvSpPr>
        <p:spPr>
          <a:xfrm>
            <a:off x="4724652" y="987552"/>
            <a:ext cx="2430966" cy="148997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</a:rPr>
              <a:t>LibShare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Modules that can be shared, such as DB and Session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BF638F-79C3-8533-8D04-4DA47B7D5373}"/>
              </a:ext>
            </a:extLst>
          </p:cNvPr>
          <p:cNvCxnSpPr>
            <a:cxnSpLocks/>
          </p:cNvCxnSpPr>
          <p:nvPr/>
        </p:nvCxnSpPr>
        <p:spPr>
          <a:xfrm flipV="1">
            <a:off x="3299254" y="1915297"/>
            <a:ext cx="1278924" cy="821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C0B568-3610-FA56-0275-F7F6EC64171C}"/>
              </a:ext>
            </a:extLst>
          </p:cNvPr>
          <p:cNvCxnSpPr>
            <a:cxnSpLocks/>
          </p:cNvCxnSpPr>
          <p:nvPr/>
        </p:nvCxnSpPr>
        <p:spPr>
          <a:xfrm flipH="1" flipV="1">
            <a:off x="7302092" y="1981200"/>
            <a:ext cx="1472514" cy="755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B5CD58BA-8CC7-EAA1-F299-3A7F0B008B2A}"/>
              </a:ext>
            </a:extLst>
          </p:cNvPr>
          <p:cNvSpPr/>
          <p:nvPr/>
        </p:nvSpPr>
        <p:spPr>
          <a:xfrm>
            <a:off x="4387679" y="4553464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FF00"/>
                </a:solidFill>
              </a:rPr>
              <a:t>Redis</a:t>
            </a:r>
          </a:p>
          <a:p>
            <a:pPr algn="ctr"/>
            <a:r>
              <a:rPr lang="en-US" altLang="ko-KR" sz="1200" dirty="0"/>
              <a:t>Real-time sharing information such as sessions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51119FF3-F552-B11E-6464-7CF0ADD4E5DD}"/>
              </a:ext>
            </a:extLst>
          </p:cNvPr>
          <p:cNvSpPr/>
          <p:nvPr/>
        </p:nvSpPr>
        <p:spPr>
          <a:xfrm>
            <a:off x="6601968" y="4596714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FF00"/>
                </a:solidFill>
              </a:rPr>
              <a:t>Mongo DB</a:t>
            </a:r>
          </a:p>
          <a:p>
            <a:pPr algn="ctr"/>
            <a:r>
              <a:rPr lang="en-US" altLang="ko-KR" sz="1200" dirty="0"/>
              <a:t>Permanent information like user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1B5120-84E4-382E-5399-7E13E3265A79}"/>
              </a:ext>
            </a:extLst>
          </p:cNvPr>
          <p:cNvCxnSpPr>
            <a:cxnSpLocks/>
          </p:cNvCxnSpPr>
          <p:nvPr/>
        </p:nvCxnSpPr>
        <p:spPr>
          <a:xfrm>
            <a:off x="3299254" y="3428011"/>
            <a:ext cx="1088425" cy="1193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B225C5-B333-934C-A579-9470498AF40E}"/>
              </a:ext>
            </a:extLst>
          </p:cNvPr>
          <p:cNvCxnSpPr>
            <a:cxnSpLocks/>
          </p:cNvCxnSpPr>
          <p:nvPr/>
        </p:nvCxnSpPr>
        <p:spPr>
          <a:xfrm>
            <a:off x="3417395" y="3311611"/>
            <a:ext cx="3184573" cy="1241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9DBC34-8FAE-15BC-DF3B-DC63B0300FFB}"/>
              </a:ext>
            </a:extLst>
          </p:cNvPr>
          <p:cNvCxnSpPr>
            <a:cxnSpLocks/>
          </p:cNvCxnSpPr>
          <p:nvPr/>
        </p:nvCxnSpPr>
        <p:spPr>
          <a:xfrm flipH="1">
            <a:off x="7613823" y="3577281"/>
            <a:ext cx="1209582" cy="827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C96310-CF3C-9D3C-AD7C-5FD8AA6858CB}"/>
              </a:ext>
            </a:extLst>
          </p:cNvPr>
          <p:cNvCxnSpPr>
            <a:cxnSpLocks/>
          </p:cNvCxnSpPr>
          <p:nvPr/>
        </p:nvCxnSpPr>
        <p:spPr>
          <a:xfrm flipH="1">
            <a:off x="5590033" y="3360049"/>
            <a:ext cx="3115302" cy="1193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#1: API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Distributed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Redis-based session and session expiration implementation</a:t>
            </a:r>
          </a:p>
          <a:p>
            <a:r>
              <a:rPr lang="en-US" altLang="ko-KR" dirty="0"/>
              <a:t>Cookieless load balancing when running multiple stateless API servers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AF7322-E03B-C61C-12D0-26F03012637F}"/>
              </a:ext>
            </a:extLst>
          </p:cNvPr>
          <p:cNvSpPr/>
          <p:nvPr/>
        </p:nvSpPr>
        <p:spPr>
          <a:xfrm>
            <a:off x="2005058" y="3429000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61B0504C-7DB7-150D-4697-B039786E8BAB}"/>
              </a:ext>
            </a:extLst>
          </p:cNvPr>
          <p:cNvSpPr/>
          <p:nvPr/>
        </p:nvSpPr>
        <p:spPr>
          <a:xfrm>
            <a:off x="5431824" y="4900072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Redis</a:t>
            </a:r>
          </a:p>
          <a:p>
            <a:pPr algn="ctr"/>
            <a:r>
              <a:rPr lang="en-US" altLang="ko-KR" sz="1100" dirty="0"/>
              <a:t>Real-time sharing information such as sessions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77C749-8886-38EC-8963-E946BA5956D6}"/>
              </a:ext>
            </a:extLst>
          </p:cNvPr>
          <p:cNvCxnSpPr>
            <a:cxnSpLocks/>
          </p:cNvCxnSpPr>
          <p:nvPr/>
        </p:nvCxnSpPr>
        <p:spPr>
          <a:xfrm>
            <a:off x="3968754" y="4429897"/>
            <a:ext cx="1208727" cy="970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A03EB0-2D9F-5F37-C26A-6D9C39FC74BD}"/>
              </a:ext>
            </a:extLst>
          </p:cNvPr>
          <p:cNvSpPr/>
          <p:nvPr/>
        </p:nvSpPr>
        <p:spPr>
          <a:xfrm>
            <a:off x="5024226" y="3428011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2ECE89-E606-3EDC-A0BD-7897CB4FA423}"/>
              </a:ext>
            </a:extLst>
          </p:cNvPr>
          <p:cNvSpPr/>
          <p:nvPr/>
        </p:nvSpPr>
        <p:spPr>
          <a:xfrm>
            <a:off x="8115299" y="3428011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C3BBC2-B7EA-1718-060D-5DF533219707}"/>
              </a:ext>
            </a:extLst>
          </p:cNvPr>
          <p:cNvCxnSpPr>
            <a:cxnSpLocks/>
          </p:cNvCxnSpPr>
          <p:nvPr/>
        </p:nvCxnSpPr>
        <p:spPr>
          <a:xfrm flipH="1">
            <a:off x="7133967" y="4495141"/>
            <a:ext cx="1064741" cy="904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0BAACE-4942-8202-0CE2-EFB4C58F18B7}"/>
              </a:ext>
            </a:extLst>
          </p:cNvPr>
          <p:cNvCxnSpPr>
            <a:cxnSpLocks/>
          </p:cNvCxnSpPr>
          <p:nvPr/>
        </p:nvCxnSpPr>
        <p:spPr>
          <a:xfrm>
            <a:off x="5949780" y="4429897"/>
            <a:ext cx="0" cy="384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3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#2: Game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Distributed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API server sends the server address for connecting to the game to the client, and the client connects to that address</a:t>
            </a:r>
          </a:p>
          <a:p>
            <a:r>
              <a:rPr lang="en-US" altLang="ko-KR" dirty="0"/>
              <a:t>It can be implemented to check the status of the game servers and send the address of one of the game servers with capacity.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AF7322-E03B-C61C-12D0-26F03012637F}"/>
              </a:ext>
            </a:extLst>
          </p:cNvPr>
          <p:cNvSpPr/>
          <p:nvPr/>
        </p:nvSpPr>
        <p:spPr>
          <a:xfrm>
            <a:off x="2510229" y="4089719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77C749-8886-38EC-8963-E946BA5956D6}"/>
              </a:ext>
            </a:extLst>
          </p:cNvPr>
          <p:cNvCxnSpPr>
            <a:cxnSpLocks/>
          </p:cNvCxnSpPr>
          <p:nvPr/>
        </p:nvCxnSpPr>
        <p:spPr>
          <a:xfrm>
            <a:off x="4545830" y="5156849"/>
            <a:ext cx="918519" cy="612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A03EB0-2D9F-5F37-C26A-6D9C39FC74BD}"/>
              </a:ext>
            </a:extLst>
          </p:cNvPr>
          <p:cNvSpPr/>
          <p:nvPr/>
        </p:nvSpPr>
        <p:spPr>
          <a:xfrm>
            <a:off x="6985247" y="3385178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35C6987-86BC-FC5C-AAE0-DC6B5C4A2BA3}"/>
              </a:ext>
            </a:extLst>
          </p:cNvPr>
          <p:cNvSpPr/>
          <p:nvPr/>
        </p:nvSpPr>
        <p:spPr>
          <a:xfrm>
            <a:off x="5492482" y="5769246"/>
            <a:ext cx="1916791" cy="805907"/>
          </a:xfrm>
          <a:prstGeom prst="flowChartAlternateProcess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511DA5-015F-A9B7-FFB7-EC62D337D971}"/>
              </a:ext>
            </a:extLst>
          </p:cNvPr>
          <p:cNvSpPr/>
          <p:nvPr/>
        </p:nvSpPr>
        <p:spPr>
          <a:xfrm>
            <a:off x="7578468" y="4062214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A3F24E-2311-4AD0-2991-050CA0ABAEC6}"/>
              </a:ext>
            </a:extLst>
          </p:cNvPr>
          <p:cNvSpPr/>
          <p:nvPr/>
        </p:nvSpPr>
        <p:spPr>
          <a:xfrm>
            <a:off x="8333770" y="4764936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E2A8E-DB48-5C79-215F-0B1BC8BD3C79}"/>
              </a:ext>
            </a:extLst>
          </p:cNvPr>
          <p:cNvSpPr txBox="1"/>
          <p:nvPr/>
        </p:nvSpPr>
        <p:spPr>
          <a:xfrm>
            <a:off x="2658164" y="5379274"/>
            <a:ext cx="234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Game Server Address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CEE01-36E9-EBA5-838A-B797BC5DB03A}"/>
              </a:ext>
            </a:extLst>
          </p:cNvPr>
          <p:cNvSpPr txBox="1"/>
          <p:nvPr/>
        </p:nvSpPr>
        <p:spPr>
          <a:xfrm>
            <a:off x="9928026" y="4041395"/>
            <a:ext cx="213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Choose one of </a:t>
            </a:r>
            <a:br>
              <a:rPr lang="en-US" altLang="ko-KR" dirty="0"/>
            </a:br>
            <a:r>
              <a:rPr lang="en-US" altLang="ko-KR" dirty="0"/>
              <a:t>several game servers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23EA36-633E-B04E-4731-4F1BDA9E8F30}"/>
              </a:ext>
            </a:extLst>
          </p:cNvPr>
          <p:cNvCxnSpPr>
            <a:cxnSpLocks/>
          </p:cNvCxnSpPr>
          <p:nvPr/>
        </p:nvCxnSpPr>
        <p:spPr>
          <a:xfrm flipV="1">
            <a:off x="6661316" y="5006467"/>
            <a:ext cx="453710" cy="670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4167DA-0F6F-19C4-3592-E15C9EAEDC60}"/>
              </a:ext>
            </a:extLst>
          </p:cNvPr>
          <p:cNvSpPr txBox="1"/>
          <p:nvPr/>
        </p:nvSpPr>
        <p:spPr>
          <a:xfrm>
            <a:off x="5904555" y="51568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078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522</TotalTime>
  <Words>403</Words>
  <Application>Microsoft Office PowerPoint</Application>
  <PresentationFormat>와이드스크린</PresentationFormat>
  <Paragraphs>77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Arial</vt:lpstr>
      <vt:lpstr>Corbel</vt:lpstr>
      <vt:lpstr>Tw Cen MT</vt:lpstr>
      <vt:lpstr>Wingdings</vt:lpstr>
      <vt:lpstr>Wingdings 2</vt:lpstr>
      <vt:lpstr>New_Korea03</vt:lpstr>
      <vt:lpstr>Mobile Game Server Demo Rock Paper Scissors</vt:lpstr>
      <vt:lpstr>Outline</vt:lpstr>
      <vt:lpstr>Server Architecture</vt:lpstr>
      <vt:lpstr>Game Architecture and Key Messages</vt:lpstr>
      <vt:lpstr>Demo video introduction</vt:lpstr>
      <vt:lpstr>Demo Video</vt:lpstr>
      <vt:lpstr>Server technology stack</vt:lpstr>
      <vt:lpstr>Design #1: API Server Distributed Processing</vt:lpstr>
      <vt:lpstr>Design #2: Game Server Distributed Processing</vt:lpstr>
      <vt:lpstr>Design #3: JSON-based Message</vt:lpstr>
      <vt:lpstr>Design #4: Client</vt:lpstr>
      <vt:lpstr>Later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수한 전</dc:creator>
  <cp:lastModifiedBy>수한 전</cp:lastModifiedBy>
  <cp:revision>24</cp:revision>
  <dcterms:created xsi:type="dcterms:W3CDTF">2023-06-09T01:37:34Z</dcterms:created>
  <dcterms:modified xsi:type="dcterms:W3CDTF">2023-06-09T10:20:07Z</dcterms:modified>
</cp:coreProperties>
</file>