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76" r:id="rId9"/>
    <p:sldId id="267" r:id="rId10"/>
    <p:sldId id="268" r:id="rId11"/>
    <p:sldId id="269" r:id="rId12"/>
    <p:sldId id="275" r:id="rId13"/>
    <p:sldId id="277" r:id="rId14"/>
    <p:sldId id="270" r:id="rId15"/>
    <p:sldId id="271" r:id="rId16"/>
    <p:sldId id="273" r:id="rId17"/>
    <p:sldId id="274" r:id="rId18"/>
    <p:sldId id="262" r:id="rId19"/>
    <p:sldId id="263" r:id="rId2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414B1BB-3A6F-4BCE-AF23-CADC70A0BFE0}">
          <p14:sldIdLst>
            <p14:sldId id="256"/>
            <p14:sldId id="257"/>
            <p14:sldId id="258"/>
            <p14:sldId id="264"/>
            <p14:sldId id="259"/>
            <p14:sldId id="260"/>
            <p14:sldId id="266"/>
            <p14:sldId id="276"/>
            <p14:sldId id="267"/>
            <p14:sldId id="268"/>
            <p14:sldId id="269"/>
            <p14:sldId id="275"/>
            <p14:sldId id="277"/>
            <p14:sldId id="270"/>
            <p14:sldId id="271"/>
            <p14:sldId id="273"/>
            <p14:sldId id="27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3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f3437e7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g243f3437e7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3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774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6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2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86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34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318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3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019ed715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b019ed715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3b1b87a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63b1b87a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f3437e72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g243f3437e72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ccf5c149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1ccf5c149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ccf5c149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1ccf5c149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019ed7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b019ed7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50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69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8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012064" y="1133716"/>
            <a:ext cx="1149070" cy="574535"/>
          </a:xfrm>
          <a:custGeom>
            <a:avLst/>
            <a:gdLst/>
            <a:ahLst/>
            <a:cxnLst/>
            <a:rect l="l" t="t" r="r" b="b"/>
            <a:pathLst>
              <a:path w="2298140" h="1149070" extrusionOk="0">
                <a:moveTo>
                  <a:pt x="0" y="0"/>
                </a:moveTo>
                <a:lnTo>
                  <a:pt x="2298140" y="0"/>
                </a:lnTo>
                <a:lnTo>
                  <a:pt x="2298140" y="1149070"/>
                </a:lnTo>
                <a:lnTo>
                  <a:pt x="0" y="1149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5" name="Google Shape;85;p13"/>
          <p:cNvGrpSpPr/>
          <p:nvPr/>
        </p:nvGrpSpPr>
        <p:grpSpPr>
          <a:xfrm>
            <a:off x="1025761" y="2618071"/>
            <a:ext cx="557371" cy="557371"/>
            <a:chOff x="0" y="0"/>
            <a:chExt cx="812800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299D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 flipH="1">
            <a:off x="1225170" y="2736035"/>
            <a:ext cx="193668" cy="321442"/>
          </a:xfrm>
          <a:custGeom>
            <a:avLst/>
            <a:gdLst/>
            <a:ahLst/>
            <a:cxnLst/>
            <a:rect l="l" t="t" r="r" b="b"/>
            <a:pathLst>
              <a:path w="387337" h="642883" extrusionOk="0">
                <a:moveTo>
                  <a:pt x="387337" y="0"/>
                </a:moveTo>
                <a:lnTo>
                  <a:pt x="0" y="0"/>
                </a:lnTo>
                <a:lnTo>
                  <a:pt x="0" y="642883"/>
                </a:lnTo>
                <a:lnTo>
                  <a:pt x="387337" y="642883"/>
                </a:lnTo>
                <a:lnTo>
                  <a:pt x="38733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972473" y="1704500"/>
            <a:ext cx="62958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300">
                <a:solidFill>
                  <a:srgbClr val="8299DD"/>
                </a:solidFill>
                <a:latin typeface="Proxima Nova"/>
                <a:ea typeface="Proxima Nova"/>
                <a:cs typeface="Proxima Nova"/>
                <a:sym typeface="Proxima Nova"/>
              </a:rPr>
              <a:t>Data Engineer Bootcamp</a:t>
            </a:r>
            <a:endParaRPr sz="200"/>
          </a:p>
        </p:txBody>
      </p:sp>
      <p:sp>
        <p:nvSpPr>
          <p:cNvPr id="90" name="Google Shape;90;p13"/>
          <p:cNvSpPr/>
          <p:nvPr/>
        </p:nvSpPr>
        <p:spPr>
          <a:xfrm>
            <a:off x="7596728" y="795674"/>
            <a:ext cx="4306435" cy="2469179"/>
          </a:xfrm>
          <a:custGeom>
            <a:avLst/>
            <a:gdLst/>
            <a:ahLst/>
            <a:cxnLst/>
            <a:rect l="l" t="t" r="r" b="b"/>
            <a:pathLst>
              <a:path w="8612870" h="4938358" extrusionOk="0">
                <a:moveTo>
                  <a:pt x="0" y="0"/>
                </a:moveTo>
                <a:lnTo>
                  <a:pt x="8612871" y="0"/>
                </a:lnTo>
                <a:lnTo>
                  <a:pt x="8612871" y="4938358"/>
                </a:lnTo>
                <a:lnTo>
                  <a:pt x="0" y="4938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1844026" y="2446905"/>
            <a:ext cx="51372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dirty="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Capstone Project</a:t>
            </a:r>
            <a:endParaRPr lang="en-CA" sz="700" dirty="0"/>
          </a:p>
        </p:txBody>
      </p:sp>
      <p:grpSp>
        <p:nvGrpSpPr>
          <p:cNvPr id="92" name="Google Shape;92;p13"/>
          <p:cNvGrpSpPr/>
          <p:nvPr/>
        </p:nvGrpSpPr>
        <p:grpSpPr>
          <a:xfrm>
            <a:off x="0" y="3745528"/>
            <a:ext cx="9143818" cy="1615159"/>
            <a:chOff x="0" y="-38100"/>
            <a:chExt cx="4816592" cy="850800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4816592" cy="698281"/>
            </a:xfrm>
            <a:custGeom>
              <a:avLst/>
              <a:gdLst/>
              <a:ahLst/>
              <a:cxnLst/>
              <a:rect l="l" t="t" r="r" b="b"/>
              <a:pathLst>
                <a:path w="4816592" h="69828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98281"/>
                  </a:lnTo>
                  <a:lnTo>
                    <a:pt x="0" y="698281"/>
                  </a:lnTo>
                  <a:close/>
                </a:path>
              </a:pathLst>
            </a:custGeom>
            <a:solidFill>
              <a:srgbClr val="F4F7FB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972473" y="4009784"/>
            <a:ext cx="50730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120A59"/>
                </a:solidFill>
                <a:latin typeface="Proxima Nova"/>
                <a:ea typeface="Proxima Nova"/>
                <a:cs typeface="Proxima Nova"/>
                <a:sym typeface="Proxima Nova"/>
              </a:rPr>
              <a:t>Fawaz Ayashi</a:t>
            </a: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20A59"/>
                </a:solidFill>
                <a:latin typeface="Proxima Nova"/>
                <a:sym typeface="Proxima Nova"/>
              </a:rPr>
              <a:t>Zaynab </a:t>
            </a:r>
            <a:r>
              <a:rPr lang="en-US" sz="1200" dirty="0" err="1">
                <a:solidFill>
                  <a:srgbClr val="120A59"/>
                </a:solidFill>
                <a:latin typeface="Proxima Nova"/>
                <a:sym typeface="Proxima Nova"/>
              </a:rPr>
              <a:t>Alshhry</a:t>
            </a:r>
            <a:endParaRPr lang="en-US" sz="1200" dirty="0">
              <a:solidFill>
                <a:srgbClr val="120A59"/>
              </a:solidFill>
              <a:latin typeface="Proxima Nova"/>
              <a:sym typeface="Proxima Nova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20A59"/>
                </a:solidFill>
                <a:latin typeface="Proxima Nova"/>
                <a:sym typeface="Proxima Nova"/>
              </a:rPr>
              <a:t>Yara </a:t>
            </a:r>
            <a:r>
              <a:rPr lang="en-US" sz="1200" dirty="0" err="1">
                <a:solidFill>
                  <a:srgbClr val="120A59"/>
                </a:solidFill>
                <a:latin typeface="Proxima Nova"/>
                <a:sym typeface="Proxima Nova"/>
              </a:rPr>
              <a:t>Sulami</a:t>
            </a:r>
            <a:endParaRPr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Two: Data Transformation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stage we built new tables from their original data and new schema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B0262-CFD5-F1E8-EB6B-A6CE0CA95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74" y="2190857"/>
            <a:ext cx="2190414" cy="1928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8A4572-5688-6100-950F-A76D1D2084BD}"/>
              </a:ext>
            </a:extLst>
          </p:cNvPr>
          <p:cNvSpPr/>
          <p:nvPr/>
        </p:nvSpPr>
        <p:spPr>
          <a:xfrm>
            <a:off x="676281" y="2484645"/>
            <a:ext cx="1288373" cy="339634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499C3-70B8-1DB5-F38A-07D36C530863}"/>
              </a:ext>
            </a:extLst>
          </p:cNvPr>
          <p:cNvSpPr/>
          <p:nvPr/>
        </p:nvSpPr>
        <p:spPr>
          <a:xfrm>
            <a:off x="688967" y="3118067"/>
            <a:ext cx="1469017" cy="339634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78696-CFAB-4A24-E857-14B57A1B1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213" y="2190857"/>
            <a:ext cx="2368582" cy="18847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00FB6D-DBC0-B6A9-676E-DD72390F3FFF}"/>
              </a:ext>
            </a:extLst>
          </p:cNvPr>
          <p:cNvSpPr/>
          <p:nvPr/>
        </p:nvSpPr>
        <p:spPr>
          <a:xfrm>
            <a:off x="3610574" y="2753650"/>
            <a:ext cx="1233133" cy="25603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FC48C-866D-F534-AC32-DDEC4137A125}"/>
              </a:ext>
            </a:extLst>
          </p:cNvPr>
          <p:cNvSpPr/>
          <p:nvPr/>
        </p:nvSpPr>
        <p:spPr>
          <a:xfrm>
            <a:off x="3610574" y="3819578"/>
            <a:ext cx="1734747" cy="25603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79EE8-9FCC-C167-3CD9-8A78D149C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149" y="2459209"/>
            <a:ext cx="3311293" cy="12976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C26C04-7381-117C-148D-2B1FE5B5BAA1}"/>
              </a:ext>
            </a:extLst>
          </p:cNvPr>
          <p:cNvSpPr/>
          <p:nvPr/>
        </p:nvSpPr>
        <p:spPr>
          <a:xfrm>
            <a:off x="6260592" y="3087406"/>
            <a:ext cx="2369058" cy="627671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Two: Data Transformation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Then we built Scheduling function 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76081-02AF-A13F-9CB1-D10B754DA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675" y="1839741"/>
            <a:ext cx="5413247" cy="810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636C1F-C65D-48A3-CA8D-B7BC7D9D2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675" y="2839464"/>
            <a:ext cx="5413247" cy="823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DFA98-3E58-D920-8672-2B15A3A62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2675" y="3849981"/>
            <a:ext cx="5470723" cy="7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Two: Data Transformation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Then we built Scheduling function 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81809-2654-1C53-E640-89ED8352D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27" y="1993614"/>
            <a:ext cx="2931655" cy="205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D1223-6DD1-0963-22F3-550AC4F10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584" y="1960465"/>
            <a:ext cx="3189889" cy="20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563751" y="148404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Two: Data Transformation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627183" y="4788760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8" name="Google Shape;168;p17"/>
          <p:cNvSpPr txBox="1"/>
          <p:nvPr/>
        </p:nvSpPr>
        <p:spPr>
          <a:xfrm>
            <a:off x="479550" y="905936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Then we built Scheduling function 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751B-B600-B0E4-9AFB-92D138BEC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91" y="1306238"/>
            <a:ext cx="5849006" cy="1043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AF3DF-FD14-426A-40DA-BC79CFCB4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691" y="2457349"/>
            <a:ext cx="5849006" cy="110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C775E-A29C-C8FE-F9FF-89EA987A2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691" y="3666512"/>
            <a:ext cx="5849006" cy="11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Three: Data Analysis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stage which is last one, we built dashboard using </a:t>
            </a:r>
            <a:r>
              <a:rPr lang="en-CA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Metabase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Frist we </a:t>
            </a: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established a connection between Snowflake </a:t>
            </a:r>
            <a:r>
              <a:rPr lang="en-US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Metabase</a:t>
            </a: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DA8A6-0A3B-4581-26AC-A23B652A8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06" y="2321041"/>
            <a:ext cx="5460274" cy="18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Three: Data Analysis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modified some type of columns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8D4DB-257F-30DA-A378-B4E09B81F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176" y="2321071"/>
            <a:ext cx="6900334" cy="12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Three: Data Analysis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answered the 3 questions, then we built a dashboard   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95636-B9B9-E0A3-91A9-01ED1099E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61" y="1895018"/>
            <a:ext cx="6494853" cy="21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6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4" y="461738"/>
            <a:ext cx="8235739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Three: Data Analysis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 here is the dashboard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58BF1-9B60-0F68-5130-A1CFC46C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083" y="1783044"/>
            <a:ext cx="4322053" cy="31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0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3" name="Google Shape;183;p19"/>
          <p:cNvSpPr txBox="1"/>
          <p:nvPr/>
        </p:nvSpPr>
        <p:spPr>
          <a:xfrm>
            <a:off x="495475" y="461738"/>
            <a:ext cx="7073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19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19"/>
          <p:cNvSpPr txBox="1"/>
          <p:nvPr/>
        </p:nvSpPr>
        <p:spPr>
          <a:xfrm>
            <a:off x="495475" y="1351575"/>
            <a:ext cx="81849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more business requirements and more questions 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segmentation method to </a:t>
            </a: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who is loyal customer</a:t>
            </a: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and who is not 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92" name="Google Shape;192;p20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3" name="Google Shape;193;p20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" name="Google Shape;194;p20"/>
          <p:cNvSpPr/>
          <p:nvPr/>
        </p:nvSpPr>
        <p:spPr>
          <a:xfrm>
            <a:off x="2122600" y="1856450"/>
            <a:ext cx="4983900" cy="1370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4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3400">
              <a:solidFill>
                <a:srgbClr val="B6D7A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B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4"/>
          <p:cNvSpPr/>
          <p:nvPr/>
        </p:nvSpPr>
        <p:spPr>
          <a:xfrm>
            <a:off x="1012064" y="1141844"/>
            <a:ext cx="1149070" cy="574535"/>
          </a:xfrm>
          <a:custGeom>
            <a:avLst/>
            <a:gdLst/>
            <a:ahLst/>
            <a:cxnLst/>
            <a:rect l="l" t="t" r="r" b="b"/>
            <a:pathLst>
              <a:path w="2298140" h="1149070" extrusionOk="0">
                <a:moveTo>
                  <a:pt x="0" y="0"/>
                </a:moveTo>
                <a:lnTo>
                  <a:pt x="2298140" y="0"/>
                </a:lnTo>
                <a:lnTo>
                  <a:pt x="2298140" y="1149070"/>
                </a:lnTo>
                <a:lnTo>
                  <a:pt x="0" y="1149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5090079" y="1664644"/>
            <a:ext cx="3539571" cy="597597"/>
            <a:chOff x="0" y="-47625"/>
            <a:chExt cx="2701605" cy="456121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5090079" y="1727041"/>
            <a:ext cx="535200" cy="535200"/>
            <a:chOff x="0" y="0"/>
            <a:chExt cx="812800" cy="812800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6238" y="52436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02</a:t>
              </a:r>
              <a:endParaRPr sz="700" b="1"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5090079" y="2349854"/>
            <a:ext cx="3539571" cy="597597"/>
            <a:chOff x="0" y="-47625"/>
            <a:chExt cx="2701605" cy="456121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090079" y="2412251"/>
            <a:ext cx="535200" cy="535200"/>
            <a:chOff x="0" y="0"/>
            <a:chExt cx="812800" cy="812800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76200" y="55720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03</a:t>
              </a:r>
              <a:endParaRPr sz="700" b="1"/>
            </a:p>
          </p:txBody>
        </p:sp>
      </p:grpSp>
      <p:sp>
        <p:nvSpPr>
          <p:cNvPr id="114" name="Google Shape;114;p14"/>
          <p:cNvSpPr/>
          <p:nvPr/>
        </p:nvSpPr>
        <p:spPr>
          <a:xfrm flipH="1">
            <a:off x="0" y="4010645"/>
            <a:ext cx="1216186" cy="1237011"/>
          </a:xfrm>
          <a:custGeom>
            <a:avLst/>
            <a:gdLst/>
            <a:ahLst/>
            <a:cxnLst/>
            <a:rect l="l" t="t" r="r" b="b"/>
            <a:pathLst>
              <a:path w="2432372" h="2474022" extrusionOk="0">
                <a:moveTo>
                  <a:pt x="2432372" y="0"/>
                </a:moveTo>
                <a:lnTo>
                  <a:pt x="0" y="0"/>
                </a:lnTo>
                <a:lnTo>
                  <a:pt x="0" y="2474022"/>
                </a:lnTo>
                <a:lnTo>
                  <a:pt x="2432372" y="2474022"/>
                </a:lnTo>
                <a:lnTo>
                  <a:pt x="243237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5090079" y="3039443"/>
            <a:ext cx="3539571" cy="597597"/>
            <a:chOff x="0" y="-47625"/>
            <a:chExt cx="2701605" cy="456121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090079" y="3101840"/>
            <a:ext cx="535200" cy="535200"/>
            <a:chOff x="0" y="0"/>
            <a:chExt cx="812800" cy="812800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76238" y="49076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04</a:t>
              </a:r>
              <a:endParaRPr sz="700" b="1"/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1012064" y="1133716"/>
            <a:ext cx="1149070" cy="574535"/>
          </a:xfrm>
          <a:custGeom>
            <a:avLst/>
            <a:gdLst/>
            <a:ahLst/>
            <a:cxnLst/>
            <a:rect l="l" t="t" r="r" b="b"/>
            <a:pathLst>
              <a:path w="2298140" h="1149070" extrusionOk="0">
                <a:moveTo>
                  <a:pt x="0" y="0"/>
                </a:moveTo>
                <a:lnTo>
                  <a:pt x="2298140" y="0"/>
                </a:lnTo>
                <a:lnTo>
                  <a:pt x="2298140" y="1149070"/>
                </a:lnTo>
                <a:lnTo>
                  <a:pt x="0" y="1149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14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14"/>
          <p:cNvSpPr txBox="1"/>
          <p:nvPr/>
        </p:nvSpPr>
        <p:spPr>
          <a:xfrm>
            <a:off x="972479" y="1712638"/>
            <a:ext cx="3563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b="1">
                <a:solidFill>
                  <a:srgbClr val="330066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800" b="1">
              <a:solidFill>
                <a:srgbClr val="3300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>
                <a:solidFill>
                  <a:srgbClr val="330066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Name</a:t>
            </a:r>
            <a:endParaRPr sz="3000" b="1">
              <a:solidFill>
                <a:srgbClr val="3300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735038" y="1908916"/>
            <a:ext cx="2758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</a:t>
            </a:r>
            <a:endParaRPr sz="700"/>
          </a:p>
        </p:txBody>
      </p:sp>
      <p:sp>
        <p:nvSpPr>
          <p:cNvPr id="125" name="Google Shape;125;p14"/>
          <p:cNvSpPr txBox="1"/>
          <p:nvPr/>
        </p:nvSpPr>
        <p:spPr>
          <a:xfrm>
            <a:off x="5735051" y="2594125"/>
            <a:ext cx="2926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700"/>
          </a:p>
        </p:txBody>
      </p:sp>
      <p:sp>
        <p:nvSpPr>
          <p:cNvPr id="126" name="Google Shape;126;p14"/>
          <p:cNvSpPr txBox="1"/>
          <p:nvPr/>
        </p:nvSpPr>
        <p:spPr>
          <a:xfrm>
            <a:off x="5735038" y="3283714"/>
            <a:ext cx="2758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Achievement</a:t>
            </a:r>
            <a:endParaRPr sz="700"/>
          </a:p>
        </p:txBody>
      </p:sp>
      <p:grpSp>
        <p:nvGrpSpPr>
          <p:cNvPr id="127" name="Google Shape;127;p14"/>
          <p:cNvGrpSpPr/>
          <p:nvPr/>
        </p:nvGrpSpPr>
        <p:grpSpPr>
          <a:xfrm>
            <a:off x="5090075" y="954524"/>
            <a:ext cx="3539566" cy="622568"/>
            <a:chOff x="0" y="-202072"/>
            <a:chExt cx="8187754" cy="1440129"/>
          </a:xfrm>
        </p:grpSpPr>
        <p:grpSp>
          <p:nvGrpSpPr>
            <p:cNvPr id="128" name="Google Shape;128;p14"/>
            <p:cNvGrpSpPr/>
            <p:nvPr/>
          </p:nvGrpSpPr>
          <p:grpSpPr>
            <a:xfrm>
              <a:off x="0" y="-202072"/>
              <a:ext cx="8187754" cy="1440101"/>
              <a:chOff x="0" y="-66675"/>
              <a:chExt cx="2701605" cy="475171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0" y="0"/>
                <a:ext cx="2701605" cy="408496"/>
              </a:xfrm>
              <a:custGeom>
                <a:avLst/>
                <a:gdLst/>
                <a:ahLst/>
                <a:cxnLst/>
                <a:rect l="l" t="t" r="r" b="b"/>
                <a:pathLst>
                  <a:path w="2701605" h="408496" extrusionOk="0">
                    <a:moveTo>
                      <a:pt x="2498405" y="0"/>
                    </a:moveTo>
                    <a:cubicBezTo>
                      <a:pt x="2610630" y="0"/>
                      <a:pt x="2701605" y="91445"/>
                      <a:pt x="2701605" y="204248"/>
                    </a:cubicBezTo>
                    <a:cubicBezTo>
                      <a:pt x="2701605" y="317051"/>
                      <a:pt x="2610630" y="408496"/>
                      <a:pt x="2498405" y="408496"/>
                    </a:cubicBezTo>
                    <a:lnTo>
                      <a:pt x="203200" y="408496"/>
                    </a:lnTo>
                    <a:cubicBezTo>
                      <a:pt x="90976" y="408496"/>
                      <a:pt x="0" y="317051"/>
                      <a:pt x="0" y="204248"/>
                    </a:cubicBezTo>
                    <a:cubicBezTo>
                      <a:pt x="0" y="91445"/>
                      <a:pt x="90976" y="0"/>
                      <a:pt x="203200" y="0"/>
                    </a:cubicBezTo>
                    <a:lnTo>
                      <a:pt x="2498405" y="0"/>
                    </a:lnTo>
                    <a:close/>
                  </a:path>
                </a:pathLst>
              </a:custGeom>
              <a:solidFill>
                <a:srgbClr val="120A5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 txBox="1"/>
              <p:nvPr/>
            </p:nvSpPr>
            <p:spPr>
              <a:xfrm>
                <a:off x="0" y="-66675"/>
                <a:ext cx="812700" cy="47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4"/>
            <p:cNvGrpSpPr/>
            <p:nvPr/>
          </p:nvGrpSpPr>
          <p:grpSpPr>
            <a:xfrm>
              <a:off x="0" y="0"/>
              <a:ext cx="1238057" cy="1238057"/>
              <a:chOff x="0" y="0"/>
              <a:chExt cx="812800" cy="8128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F7DBB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76200" y="57779"/>
                <a:ext cx="660300" cy="7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 b="1" i="0" u="none" strike="noStrike" cap="none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01</a:t>
                </a:r>
                <a:endParaRPr sz="700"/>
              </a:p>
            </p:txBody>
          </p:sp>
        </p:grpSp>
        <p:sp>
          <p:nvSpPr>
            <p:cNvPr id="134" name="Google Shape;134;p14"/>
            <p:cNvSpPr txBox="1"/>
            <p:nvPr/>
          </p:nvSpPr>
          <p:spPr>
            <a:xfrm>
              <a:off x="1491921" y="416031"/>
              <a:ext cx="6381900" cy="3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>
                  <a:solidFill>
                    <a:srgbClr val="F4F7F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Project Objects</a:t>
              </a:r>
              <a:endParaRPr sz="700"/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5090079" y="3715241"/>
            <a:ext cx="3539643" cy="597610"/>
            <a:chOff x="0" y="-47625"/>
            <a:chExt cx="2701605" cy="456121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-47625"/>
              <a:ext cx="812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5090079" y="3777640"/>
            <a:ext cx="535229" cy="535229"/>
            <a:chOff x="0" y="0"/>
            <a:chExt cx="812800" cy="812800"/>
          </a:xfrm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76238" y="49076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</a:t>
              </a:r>
              <a:r>
                <a:rPr lang="en-CA" sz="12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700" b="1"/>
            </a:p>
          </p:txBody>
        </p:sp>
      </p:grpSp>
      <p:sp>
        <p:nvSpPr>
          <p:cNvPr id="141" name="Google Shape;141;p14"/>
          <p:cNvSpPr txBox="1"/>
          <p:nvPr/>
        </p:nvSpPr>
        <p:spPr>
          <a:xfrm>
            <a:off x="5735038" y="3959515"/>
            <a:ext cx="2758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Future</a:t>
            </a:r>
            <a:endParaRPr sz="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7" name="Google Shape;147;p15"/>
          <p:cNvSpPr txBox="1"/>
          <p:nvPr/>
        </p:nvSpPr>
        <p:spPr>
          <a:xfrm>
            <a:off x="495475" y="461738"/>
            <a:ext cx="7073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Objectives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15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5"/>
          <p:cNvSpPr txBox="1"/>
          <p:nvPr/>
        </p:nvSpPr>
        <p:spPr>
          <a:xfrm>
            <a:off x="495475" y="1351575"/>
            <a:ext cx="8184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project requirements? 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tool you are going to use?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design the project process?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split the project work?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7" name="Google Shape;147;p15"/>
          <p:cNvSpPr txBox="1"/>
          <p:nvPr/>
        </p:nvSpPr>
        <p:spPr>
          <a:xfrm>
            <a:off x="495474" y="461738"/>
            <a:ext cx="851789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design the project process?</a:t>
            </a:r>
          </a:p>
        </p:txBody>
      </p:sp>
      <p:sp>
        <p:nvSpPr>
          <p:cNvPr id="148" name="Google Shape;148;p15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15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5"/>
          <p:cNvSpPr txBox="1"/>
          <p:nvPr/>
        </p:nvSpPr>
        <p:spPr>
          <a:xfrm>
            <a:off x="495475" y="1351575"/>
            <a:ext cx="81849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Inventory table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Lambda function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tables, schema and dimension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Set up </a:t>
            </a:r>
            <a:r>
              <a:rPr lang="en-US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Airbyte</a:t>
            </a:r>
            <a:r>
              <a:rPr lang="en-US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dashboard at </a:t>
            </a:r>
            <a:r>
              <a:rPr lang="en-CA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Metabase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1264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56" name="Google Shape;156;p16"/>
          <p:cNvSpPr txBox="1"/>
          <p:nvPr/>
        </p:nvSpPr>
        <p:spPr>
          <a:xfrm>
            <a:off x="495475" y="461738"/>
            <a:ext cx="7073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8" name="Google Shape;158;p16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9" name="Google Shape;159;p16"/>
          <p:cNvSpPr txBox="1"/>
          <p:nvPr/>
        </p:nvSpPr>
        <p:spPr>
          <a:xfrm>
            <a:off x="495475" y="1351575"/>
            <a:ext cx="81849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Tables that included in this project are: 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the relationships between the tables?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used “coalesce” to cleansing null and avoid any issue 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Which table do you need to load data continuously? Which table needs only loading once?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5" y="461738"/>
            <a:ext cx="70737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One: Data Ingestion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Frist, we built inventory table manually in snowflake</a:t>
            </a:r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93EFC9C5-3794-EA42-6C40-5F3FDF85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95" y="2259339"/>
            <a:ext cx="7482405" cy="19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5" y="461738"/>
            <a:ext cx="70737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One: Data Ingestion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Second, we built lambda function and set up a daily </a:t>
            </a:r>
            <a:r>
              <a:rPr lang="en-CA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cron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03870-EEC6-9768-6B95-9E0FDDC29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58" y="2321071"/>
            <a:ext cx="4709270" cy="2195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7D84D-A17C-4C03-0ECE-62401FC52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347" y="2321071"/>
            <a:ext cx="3497303" cy="22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5" y="461738"/>
            <a:ext cx="70737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One: Data Ingestion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Second, we built lambda function and set up a daily </a:t>
            </a:r>
            <a:r>
              <a:rPr lang="en-CA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cron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46FA1-12D8-90C1-7C5A-B5E91FE1E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20" y="2584231"/>
            <a:ext cx="7425559" cy="9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5" y="461738"/>
            <a:ext cx="70737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5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Part One: Data Ingestion</a:t>
            </a:r>
            <a:endParaRPr lang="en-CA" sz="7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95475" y="1351575"/>
            <a:ext cx="81849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roxima Nova"/>
              <a:buChar char="●"/>
            </a:pP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third, we set up a connection between Postgres and snowflake to pass the TPCDS data using </a:t>
            </a:r>
            <a:r>
              <a:rPr lang="en-CA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Airbyte</a:t>
            </a:r>
            <a:r>
              <a:rPr lang="en-CA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80CBB-908A-E09F-8F50-DA5863B96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75" y="3882483"/>
            <a:ext cx="7939931" cy="61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426A6-2584-2E9B-1CFA-60E9E4BB6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839" y="2392517"/>
            <a:ext cx="402011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339</Words>
  <Application>Microsoft Office PowerPoint</Application>
  <PresentationFormat>On-screen Show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Arial</vt:lpstr>
      <vt:lpstr>Poppins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Fawaz Ayashi</cp:lastModifiedBy>
  <cp:revision>6</cp:revision>
  <dcterms:modified xsi:type="dcterms:W3CDTF">2024-04-18T13:29:58Z</dcterms:modified>
</cp:coreProperties>
</file>