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83C09C-1578-40A7-A022-DC71DF348F01}" v="192" dt="2025-08-07T11:58:49.7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eer Kamble" userId="34ccbfe1faf3a27e" providerId="LiveId" clId="{7683C09C-1578-40A7-A022-DC71DF348F01}"/>
    <pc:docChg chg="undo custSel addSld delSld modSld">
      <pc:chgData name="Sameer Kamble" userId="34ccbfe1faf3a27e" providerId="LiveId" clId="{7683C09C-1578-40A7-A022-DC71DF348F01}" dt="2025-08-07T11:58:49.748" v="4651"/>
      <pc:docMkLst>
        <pc:docMk/>
      </pc:docMkLst>
      <pc:sldChg chg="modSp mod modTransition">
        <pc:chgData name="Sameer Kamble" userId="34ccbfe1faf3a27e" providerId="LiveId" clId="{7683C09C-1578-40A7-A022-DC71DF348F01}" dt="2025-08-07T11:55:33.566" v="4615"/>
        <pc:sldMkLst>
          <pc:docMk/>
          <pc:sldMk cId="2150472178" sldId="256"/>
        </pc:sldMkLst>
        <pc:spChg chg="mod">
          <ac:chgData name="Sameer Kamble" userId="34ccbfe1faf3a27e" providerId="LiveId" clId="{7683C09C-1578-40A7-A022-DC71DF348F01}" dt="2025-08-07T11:09:01.907" v="3061" actId="113"/>
          <ac:spMkLst>
            <pc:docMk/>
            <pc:sldMk cId="2150472178" sldId="256"/>
            <ac:spMk id="2" creationId="{E0E97548-088D-FAA3-147C-242A2C8650D9}"/>
          </ac:spMkLst>
        </pc:spChg>
      </pc:sldChg>
      <pc:sldChg chg="modSp mod modTransition">
        <pc:chgData name="Sameer Kamble" userId="34ccbfe1faf3a27e" providerId="LiveId" clId="{7683C09C-1578-40A7-A022-DC71DF348F01}" dt="2025-08-07T11:57:39.431" v="4633"/>
        <pc:sldMkLst>
          <pc:docMk/>
          <pc:sldMk cId="2352805702" sldId="257"/>
        </pc:sldMkLst>
        <pc:spChg chg="mod">
          <ac:chgData name="Sameer Kamble" userId="34ccbfe1faf3a27e" providerId="LiveId" clId="{7683C09C-1578-40A7-A022-DC71DF348F01}" dt="2025-08-07T11:09:18.219" v="3063" actId="207"/>
          <ac:spMkLst>
            <pc:docMk/>
            <pc:sldMk cId="2352805702" sldId="257"/>
            <ac:spMk id="2" creationId="{68590E33-1A2E-0A1A-3B27-CC5ABE16D7AF}"/>
          </ac:spMkLst>
        </pc:spChg>
      </pc:sldChg>
      <pc:sldChg chg="modSp mod modTransition">
        <pc:chgData name="Sameer Kamble" userId="34ccbfe1faf3a27e" providerId="LiveId" clId="{7683C09C-1578-40A7-A022-DC71DF348F01}" dt="2025-08-07T11:57:42.576" v="4634"/>
        <pc:sldMkLst>
          <pc:docMk/>
          <pc:sldMk cId="29712708" sldId="258"/>
        </pc:sldMkLst>
        <pc:spChg chg="mod">
          <ac:chgData name="Sameer Kamble" userId="34ccbfe1faf3a27e" providerId="LiveId" clId="{7683C09C-1578-40A7-A022-DC71DF348F01}" dt="2025-08-07T11:09:23.520" v="3065" actId="207"/>
          <ac:spMkLst>
            <pc:docMk/>
            <pc:sldMk cId="29712708" sldId="258"/>
            <ac:spMk id="2" creationId="{70F1323E-06AA-E6C3-89A6-928A6CE18BE6}"/>
          </ac:spMkLst>
        </pc:spChg>
      </pc:sldChg>
      <pc:sldChg chg="addSp modSp mod modTransition">
        <pc:chgData name="Sameer Kamble" userId="34ccbfe1faf3a27e" providerId="LiveId" clId="{7683C09C-1578-40A7-A022-DC71DF348F01}" dt="2025-08-07T11:57:43.784" v="4635"/>
        <pc:sldMkLst>
          <pc:docMk/>
          <pc:sldMk cId="955677073" sldId="259"/>
        </pc:sldMkLst>
        <pc:spChg chg="mod">
          <ac:chgData name="Sameer Kamble" userId="34ccbfe1faf3a27e" providerId="LiveId" clId="{7683C09C-1578-40A7-A022-DC71DF348F01}" dt="2025-08-07T11:09:27.126" v="3067" actId="113"/>
          <ac:spMkLst>
            <pc:docMk/>
            <pc:sldMk cId="955677073" sldId="259"/>
            <ac:spMk id="2" creationId="{6A077E94-934C-4217-E6DB-90A90D4D052A}"/>
          </ac:spMkLst>
        </pc:spChg>
        <pc:spChg chg="mod">
          <ac:chgData name="Sameer Kamble" userId="34ccbfe1faf3a27e" providerId="LiveId" clId="{7683C09C-1578-40A7-A022-DC71DF348F01}" dt="2025-08-07T09:49:56.011" v="717" actId="20577"/>
          <ac:spMkLst>
            <pc:docMk/>
            <pc:sldMk cId="955677073" sldId="259"/>
            <ac:spMk id="3" creationId="{73B47B95-31A5-67B2-55B5-A0AEDDB91C93}"/>
          </ac:spMkLst>
        </pc:spChg>
        <pc:picChg chg="add mod">
          <ac:chgData name="Sameer Kamble" userId="34ccbfe1faf3a27e" providerId="LiveId" clId="{7683C09C-1578-40A7-A022-DC71DF348F01}" dt="2025-08-06T21:30:09.121" v="38" actId="14100"/>
          <ac:picMkLst>
            <pc:docMk/>
            <pc:sldMk cId="955677073" sldId="259"/>
            <ac:picMk id="1029" creationId="{1EFB42CA-9EAC-0E1A-3B03-FB576C9A7715}"/>
          </ac:picMkLst>
        </pc:picChg>
        <pc:picChg chg="add mod">
          <ac:chgData name="Sameer Kamble" userId="34ccbfe1faf3a27e" providerId="LiveId" clId="{7683C09C-1578-40A7-A022-DC71DF348F01}" dt="2025-08-06T21:33:52.049" v="61" actId="1076"/>
          <ac:picMkLst>
            <pc:docMk/>
            <pc:sldMk cId="955677073" sldId="259"/>
            <ac:picMk id="1031" creationId="{C78BC137-9396-0695-36E4-34E3C772D116}"/>
          </ac:picMkLst>
        </pc:picChg>
        <pc:picChg chg="add mod">
          <ac:chgData name="Sameer Kamble" userId="34ccbfe1faf3a27e" providerId="LiveId" clId="{7683C09C-1578-40A7-A022-DC71DF348F01}" dt="2025-08-06T21:34:30.273" v="74"/>
          <ac:picMkLst>
            <pc:docMk/>
            <pc:sldMk cId="955677073" sldId="259"/>
            <ac:picMk id="1033" creationId="{0191652C-2D43-7BEC-4709-A8B54210E957}"/>
          </ac:picMkLst>
        </pc:picChg>
      </pc:sldChg>
      <pc:sldChg chg="addSp delSp modSp del mod">
        <pc:chgData name="Sameer Kamble" userId="34ccbfe1faf3a27e" providerId="LiveId" clId="{7683C09C-1578-40A7-A022-DC71DF348F01}" dt="2025-08-06T21:39:08.692" v="175" actId="2696"/>
        <pc:sldMkLst>
          <pc:docMk/>
          <pc:sldMk cId="4101400167" sldId="260"/>
        </pc:sldMkLst>
        <pc:spChg chg="mod">
          <ac:chgData name="Sameer Kamble" userId="34ccbfe1faf3a27e" providerId="LiveId" clId="{7683C09C-1578-40A7-A022-DC71DF348F01}" dt="2025-08-06T21:37:01.361" v="162"/>
          <ac:spMkLst>
            <pc:docMk/>
            <pc:sldMk cId="4101400167" sldId="260"/>
            <ac:spMk id="2" creationId="{BF87AF51-A019-1CA6-51A4-5E56D2A528F7}"/>
          </ac:spMkLst>
        </pc:spChg>
        <pc:spChg chg="mod">
          <ac:chgData name="Sameer Kamble" userId="34ccbfe1faf3a27e" providerId="LiveId" clId="{7683C09C-1578-40A7-A022-DC71DF348F01}" dt="2025-08-06T21:37:49.554" v="171"/>
          <ac:spMkLst>
            <pc:docMk/>
            <pc:sldMk cId="4101400167" sldId="260"/>
            <ac:spMk id="3" creationId="{CB4C63A3-05EC-C2AE-A810-76A04ECE4644}"/>
          </ac:spMkLst>
        </pc:spChg>
        <pc:spChg chg="add">
          <ac:chgData name="Sameer Kamble" userId="34ccbfe1faf3a27e" providerId="LiveId" clId="{7683C09C-1578-40A7-A022-DC71DF348F01}" dt="2025-08-06T21:28:45.147" v="28"/>
          <ac:spMkLst>
            <pc:docMk/>
            <pc:sldMk cId="4101400167" sldId="260"/>
            <ac:spMk id="4" creationId="{B4202F35-D2BC-67D6-FB72-6AD44264BF69}"/>
          </ac:spMkLst>
        </pc:spChg>
        <pc:spChg chg="add del mod">
          <ac:chgData name="Sameer Kamble" userId="34ccbfe1faf3a27e" providerId="LiveId" clId="{7683C09C-1578-40A7-A022-DC71DF348F01}" dt="2025-08-06T21:29:25.151" v="31" actId="11529"/>
          <ac:spMkLst>
            <pc:docMk/>
            <pc:sldMk cId="4101400167" sldId="260"/>
            <ac:spMk id="5" creationId="{214D3F37-EAA4-D95E-47C8-830B2B292B06}"/>
          </ac:spMkLst>
        </pc:spChg>
        <pc:picChg chg="add mod">
          <ac:chgData name="Sameer Kamble" userId="34ccbfe1faf3a27e" providerId="LiveId" clId="{7683C09C-1578-40A7-A022-DC71DF348F01}" dt="2025-08-06T21:34:59.884" v="84" actId="1076"/>
          <ac:picMkLst>
            <pc:docMk/>
            <pc:sldMk cId="4101400167" sldId="260"/>
            <ac:picMk id="2051" creationId="{B92CD38C-7439-D186-FA56-C25A35D15A0A}"/>
          </ac:picMkLst>
        </pc:picChg>
      </pc:sldChg>
      <pc:sldChg chg="new del">
        <pc:chgData name="Sameer Kamble" userId="34ccbfe1faf3a27e" providerId="LiveId" clId="{7683C09C-1578-40A7-A022-DC71DF348F01}" dt="2025-08-06T21:39:05.944" v="174" actId="2696"/>
        <pc:sldMkLst>
          <pc:docMk/>
          <pc:sldMk cId="1085882250" sldId="261"/>
        </pc:sldMkLst>
      </pc:sldChg>
      <pc:sldChg chg="addSp modSp new modTransition">
        <pc:chgData name="Sameer Kamble" userId="34ccbfe1faf3a27e" providerId="LiveId" clId="{7683C09C-1578-40A7-A022-DC71DF348F01}" dt="2025-08-07T11:58:12.114" v="4636"/>
        <pc:sldMkLst>
          <pc:docMk/>
          <pc:sldMk cId="2010651185" sldId="262"/>
        </pc:sldMkLst>
        <pc:picChg chg="add mod">
          <ac:chgData name="Sameer Kamble" userId="34ccbfe1faf3a27e" providerId="LiveId" clId="{7683C09C-1578-40A7-A022-DC71DF348F01}" dt="2025-08-06T21:39:28.115" v="179" actId="14100"/>
          <ac:picMkLst>
            <pc:docMk/>
            <pc:sldMk cId="2010651185" sldId="262"/>
            <ac:picMk id="3074" creationId="{6B1FF694-DDF9-4C89-ED00-4F77B829B1E7}"/>
          </ac:picMkLst>
        </pc:picChg>
      </pc:sldChg>
      <pc:sldChg chg="addSp modSp new modTransition">
        <pc:chgData name="Sameer Kamble" userId="34ccbfe1faf3a27e" providerId="LiveId" clId="{7683C09C-1578-40A7-A022-DC71DF348F01}" dt="2025-08-07T11:58:14.822" v="4637"/>
        <pc:sldMkLst>
          <pc:docMk/>
          <pc:sldMk cId="3506841378" sldId="263"/>
        </pc:sldMkLst>
        <pc:picChg chg="add mod">
          <ac:chgData name="Sameer Kamble" userId="34ccbfe1faf3a27e" providerId="LiveId" clId="{7683C09C-1578-40A7-A022-DC71DF348F01}" dt="2025-08-06T21:40:26.513" v="181"/>
          <ac:picMkLst>
            <pc:docMk/>
            <pc:sldMk cId="3506841378" sldId="263"/>
            <ac:picMk id="4098" creationId="{3A88ED95-074A-58E9-F960-C424D9B59C4F}"/>
          </ac:picMkLst>
        </pc:picChg>
      </pc:sldChg>
      <pc:sldChg chg="new del">
        <pc:chgData name="Sameer Kamble" userId="34ccbfe1faf3a27e" providerId="LiveId" clId="{7683C09C-1578-40A7-A022-DC71DF348F01}" dt="2025-08-06T21:40:46.520" v="183" actId="2696"/>
        <pc:sldMkLst>
          <pc:docMk/>
          <pc:sldMk cId="2329202970" sldId="264"/>
        </pc:sldMkLst>
      </pc:sldChg>
      <pc:sldChg chg="addSp modSp new mod modTransition">
        <pc:chgData name="Sameer Kamble" userId="34ccbfe1faf3a27e" providerId="LiveId" clId="{7683C09C-1578-40A7-A022-DC71DF348F01}" dt="2025-08-07T11:58:16.613" v="4638"/>
        <pc:sldMkLst>
          <pc:docMk/>
          <pc:sldMk cId="3066304141" sldId="264"/>
        </pc:sldMkLst>
        <pc:spChg chg="mod">
          <ac:chgData name="Sameer Kamble" userId="34ccbfe1faf3a27e" providerId="LiveId" clId="{7683C09C-1578-40A7-A022-DC71DF348F01}" dt="2025-08-07T11:09:31.563" v="3069" actId="113"/>
          <ac:spMkLst>
            <pc:docMk/>
            <pc:sldMk cId="3066304141" sldId="264"/>
            <ac:spMk id="2" creationId="{92A41C2A-54EA-5623-39FF-5406454CCB57}"/>
          </ac:spMkLst>
        </pc:spChg>
        <pc:spChg chg="mod">
          <ac:chgData name="Sameer Kamble" userId="34ccbfe1faf3a27e" providerId="LiveId" clId="{7683C09C-1578-40A7-A022-DC71DF348F01}" dt="2025-08-06T21:48:02.240" v="700" actId="20577"/>
          <ac:spMkLst>
            <pc:docMk/>
            <pc:sldMk cId="3066304141" sldId="264"/>
            <ac:spMk id="3" creationId="{CB80AFA0-ECEC-1314-1C2A-C171751C77BB}"/>
          </ac:spMkLst>
        </pc:spChg>
        <pc:spChg chg="add">
          <ac:chgData name="Sameer Kamble" userId="34ccbfe1faf3a27e" providerId="LiveId" clId="{7683C09C-1578-40A7-A022-DC71DF348F01}" dt="2025-08-06T21:44:18.863" v="417"/>
          <ac:spMkLst>
            <pc:docMk/>
            <pc:sldMk cId="3066304141" sldId="264"/>
            <ac:spMk id="4" creationId="{C1F5248D-1D69-55F7-4B4F-A7C5D4B4759B}"/>
          </ac:spMkLst>
        </pc:spChg>
      </pc:sldChg>
      <pc:sldChg chg="modSp new mod modTransition">
        <pc:chgData name="Sameer Kamble" userId="34ccbfe1faf3a27e" providerId="LiveId" clId="{7683C09C-1578-40A7-A022-DC71DF348F01}" dt="2025-08-07T11:58:18.321" v="4639"/>
        <pc:sldMkLst>
          <pc:docMk/>
          <pc:sldMk cId="2018048256" sldId="265"/>
        </pc:sldMkLst>
        <pc:spChg chg="mod">
          <ac:chgData name="Sameer Kamble" userId="34ccbfe1faf3a27e" providerId="LiveId" clId="{7683C09C-1578-40A7-A022-DC71DF348F01}" dt="2025-08-07T11:09:34.966" v="3071" actId="113"/>
          <ac:spMkLst>
            <pc:docMk/>
            <pc:sldMk cId="2018048256" sldId="265"/>
            <ac:spMk id="2" creationId="{F2057102-7F0D-2BF0-0085-0A30C8B7DD79}"/>
          </ac:spMkLst>
        </pc:spChg>
        <pc:spChg chg="mod">
          <ac:chgData name="Sameer Kamble" userId="34ccbfe1faf3a27e" providerId="LiveId" clId="{7683C09C-1578-40A7-A022-DC71DF348F01}" dt="2025-08-07T10:24:06.195" v="1661" actId="20577"/>
          <ac:spMkLst>
            <pc:docMk/>
            <pc:sldMk cId="2018048256" sldId="265"/>
            <ac:spMk id="3" creationId="{00B46DBF-6DAC-6AC8-7864-0D06476987F2}"/>
          </ac:spMkLst>
        </pc:spChg>
      </pc:sldChg>
      <pc:sldChg chg="modSp new mod modTransition">
        <pc:chgData name="Sameer Kamble" userId="34ccbfe1faf3a27e" providerId="LiveId" clId="{7683C09C-1578-40A7-A022-DC71DF348F01}" dt="2025-08-07T11:58:19.739" v="4640"/>
        <pc:sldMkLst>
          <pc:docMk/>
          <pc:sldMk cId="589813270" sldId="266"/>
        </pc:sldMkLst>
        <pc:spChg chg="mod">
          <ac:chgData name="Sameer Kamble" userId="34ccbfe1faf3a27e" providerId="LiveId" clId="{7683C09C-1578-40A7-A022-DC71DF348F01}" dt="2025-08-07T11:09:38.361" v="3073" actId="113"/>
          <ac:spMkLst>
            <pc:docMk/>
            <pc:sldMk cId="589813270" sldId="266"/>
            <ac:spMk id="2" creationId="{E7BABAC9-CA68-CF8E-5BA9-B4F7E3B8CBC1}"/>
          </ac:spMkLst>
        </pc:spChg>
        <pc:spChg chg="mod">
          <ac:chgData name="Sameer Kamble" userId="34ccbfe1faf3a27e" providerId="LiveId" clId="{7683C09C-1578-40A7-A022-DC71DF348F01}" dt="2025-08-07T10:26:27.035" v="1979" actId="20577"/>
          <ac:spMkLst>
            <pc:docMk/>
            <pc:sldMk cId="589813270" sldId="266"/>
            <ac:spMk id="3" creationId="{842F759D-9F8F-4F48-1A62-777C09D55B82}"/>
          </ac:spMkLst>
        </pc:spChg>
      </pc:sldChg>
      <pc:sldChg chg="new del">
        <pc:chgData name="Sameer Kamble" userId="34ccbfe1faf3a27e" providerId="LiveId" clId="{7683C09C-1578-40A7-A022-DC71DF348F01}" dt="2025-08-07T10:26:55.506" v="1982" actId="2696"/>
        <pc:sldMkLst>
          <pc:docMk/>
          <pc:sldMk cId="2321486696" sldId="267"/>
        </pc:sldMkLst>
      </pc:sldChg>
      <pc:sldChg chg="addSp delSp modSp new mod modTransition">
        <pc:chgData name="Sameer Kamble" userId="34ccbfe1faf3a27e" providerId="LiveId" clId="{7683C09C-1578-40A7-A022-DC71DF348F01}" dt="2025-08-07T11:58:22.570" v="4641"/>
        <pc:sldMkLst>
          <pc:docMk/>
          <pc:sldMk cId="2249296974" sldId="268"/>
        </pc:sldMkLst>
        <pc:spChg chg="add">
          <ac:chgData name="Sameer Kamble" userId="34ccbfe1faf3a27e" providerId="LiveId" clId="{7683C09C-1578-40A7-A022-DC71DF348F01}" dt="2025-08-07T10:32:58.892" v="1983"/>
          <ac:spMkLst>
            <pc:docMk/>
            <pc:sldMk cId="2249296974" sldId="268"/>
            <ac:spMk id="2" creationId="{C90D40BD-1CFE-24CC-1BF1-7F6CF10CA4E8}"/>
          </ac:spMkLst>
        </pc:spChg>
        <pc:spChg chg="add mod">
          <ac:chgData name="Sameer Kamble" userId="34ccbfe1faf3a27e" providerId="LiveId" clId="{7683C09C-1578-40A7-A022-DC71DF348F01}" dt="2025-08-07T10:39:23.991" v="2100" actId="1076"/>
          <ac:spMkLst>
            <pc:docMk/>
            <pc:sldMk cId="2249296974" sldId="268"/>
            <ac:spMk id="7" creationId="{304FD369-D1F3-95E0-AD06-AF5B1DFBD5F6}"/>
          </ac:spMkLst>
        </pc:spChg>
        <pc:spChg chg="add mod">
          <ac:chgData name="Sameer Kamble" userId="34ccbfe1faf3a27e" providerId="LiveId" clId="{7683C09C-1578-40A7-A022-DC71DF348F01}" dt="2025-08-07T10:39:30.591" v="2101" actId="1076"/>
          <ac:spMkLst>
            <pc:docMk/>
            <pc:sldMk cId="2249296974" sldId="268"/>
            <ac:spMk id="8" creationId="{8BEC7AB7-4170-43F1-3AC4-06822B17325D}"/>
          </ac:spMkLst>
        </pc:spChg>
        <pc:spChg chg="add mod">
          <ac:chgData name="Sameer Kamble" userId="34ccbfe1faf3a27e" providerId="LiveId" clId="{7683C09C-1578-40A7-A022-DC71DF348F01}" dt="2025-08-07T10:37:26.989" v="2066" actId="20577"/>
          <ac:spMkLst>
            <pc:docMk/>
            <pc:sldMk cId="2249296974" sldId="268"/>
            <ac:spMk id="11" creationId="{32791F05-441B-77B1-65A6-3066A4772693}"/>
          </ac:spMkLst>
        </pc:spChg>
        <pc:spChg chg="add mod">
          <ac:chgData name="Sameer Kamble" userId="34ccbfe1faf3a27e" providerId="LiveId" clId="{7683C09C-1578-40A7-A022-DC71DF348F01}" dt="2025-08-07T10:38:28.457" v="2092" actId="20577"/>
          <ac:spMkLst>
            <pc:docMk/>
            <pc:sldMk cId="2249296974" sldId="268"/>
            <ac:spMk id="12" creationId="{93DA5CB3-2C88-4964-2344-09486D6C2701}"/>
          </ac:spMkLst>
        </pc:spChg>
        <pc:spChg chg="add del mod">
          <ac:chgData name="Sameer Kamble" userId="34ccbfe1faf3a27e" providerId="LiveId" clId="{7683C09C-1578-40A7-A022-DC71DF348F01}" dt="2025-08-07T10:43:35.897" v="2231" actId="207"/>
          <ac:spMkLst>
            <pc:docMk/>
            <pc:sldMk cId="2249296974" sldId="268"/>
            <ac:spMk id="17" creationId="{D6AF2C7B-9517-34C1-2383-9F85459E814A}"/>
          </ac:spMkLst>
        </pc:spChg>
        <pc:spChg chg="add del">
          <ac:chgData name="Sameer Kamble" userId="34ccbfe1faf3a27e" providerId="LiveId" clId="{7683C09C-1578-40A7-A022-DC71DF348F01}" dt="2025-08-07T11:18:44.395" v="3179" actId="11529"/>
          <ac:spMkLst>
            <pc:docMk/>
            <pc:sldMk cId="2249296974" sldId="268"/>
            <ac:spMk id="18" creationId="{37B530DD-B850-2384-28E3-B365A4E067B5}"/>
          </ac:spMkLst>
        </pc:spChg>
        <pc:spChg chg="add del mod">
          <ac:chgData name="Sameer Kamble" userId="34ccbfe1faf3a27e" providerId="LiveId" clId="{7683C09C-1578-40A7-A022-DC71DF348F01}" dt="2025-08-07T11:19:54.375" v="3196" actId="11529"/>
          <ac:spMkLst>
            <pc:docMk/>
            <pc:sldMk cId="2249296974" sldId="268"/>
            <ac:spMk id="19" creationId="{834E80DE-3ECA-8D99-E871-B68C242685B6}"/>
          </ac:spMkLst>
        </pc:spChg>
        <pc:spChg chg="add del">
          <ac:chgData name="Sameer Kamble" userId="34ccbfe1faf3a27e" providerId="LiveId" clId="{7683C09C-1578-40A7-A022-DC71DF348F01}" dt="2025-08-07T11:19:33.393" v="3188" actId="11529"/>
          <ac:spMkLst>
            <pc:docMk/>
            <pc:sldMk cId="2249296974" sldId="268"/>
            <ac:spMk id="20" creationId="{FE9C876D-DA65-5571-7E08-F4AAD407A0A7}"/>
          </ac:spMkLst>
        </pc:spChg>
        <pc:spChg chg="add del">
          <ac:chgData name="Sameer Kamble" userId="34ccbfe1faf3a27e" providerId="LiveId" clId="{7683C09C-1578-40A7-A022-DC71DF348F01}" dt="2025-08-07T11:20:03.633" v="3198" actId="11529"/>
          <ac:spMkLst>
            <pc:docMk/>
            <pc:sldMk cId="2249296974" sldId="268"/>
            <ac:spMk id="22" creationId="{F781B260-6654-3539-EF1F-0EFDD1C9EE06}"/>
          </ac:spMkLst>
        </pc:spChg>
        <pc:spChg chg="add mod">
          <ac:chgData name="Sameer Kamble" userId="34ccbfe1faf3a27e" providerId="LiveId" clId="{7683C09C-1578-40A7-A022-DC71DF348F01}" dt="2025-08-07T11:20:20.809" v="3202" actId="208"/>
          <ac:spMkLst>
            <pc:docMk/>
            <pc:sldMk cId="2249296974" sldId="268"/>
            <ac:spMk id="23" creationId="{9C487C96-E655-EE87-91D9-AD96D58FF445}"/>
          </ac:spMkLst>
        </pc:spChg>
        <pc:spChg chg="add mod">
          <ac:chgData name="Sameer Kamble" userId="34ccbfe1faf3a27e" providerId="LiveId" clId="{7683C09C-1578-40A7-A022-DC71DF348F01}" dt="2025-08-07T11:20:57.277" v="3209" actId="14861"/>
          <ac:spMkLst>
            <pc:docMk/>
            <pc:sldMk cId="2249296974" sldId="268"/>
            <ac:spMk id="25" creationId="{8165AB67-3ABE-BC1C-66FE-BB3636D7B8C6}"/>
          </ac:spMkLst>
        </pc:spChg>
        <pc:spChg chg="add mod">
          <ac:chgData name="Sameer Kamble" userId="34ccbfe1faf3a27e" providerId="LiveId" clId="{7683C09C-1578-40A7-A022-DC71DF348F01}" dt="2025-08-07T11:22:04.723" v="3221" actId="1076"/>
          <ac:spMkLst>
            <pc:docMk/>
            <pc:sldMk cId="2249296974" sldId="268"/>
            <ac:spMk id="26" creationId="{849B96B6-212C-2E13-CD4F-5CA33C7899FA}"/>
          </ac:spMkLst>
        </pc:spChg>
        <pc:spChg chg="add mod">
          <ac:chgData name="Sameer Kamble" userId="34ccbfe1faf3a27e" providerId="LiveId" clId="{7683C09C-1578-40A7-A022-DC71DF348F01}" dt="2025-08-07T11:22:32.803" v="3226" actId="14100"/>
          <ac:spMkLst>
            <pc:docMk/>
            <pc:sldMk cId="2249296974" sldId="268"/>
            <ac:spMk id="27" creationId="{FD668E04-5028-1BEA-6F24-4828D2236BAA}"/>
          </ac:spMkLst>
        </pc:spChg>
        <pc:spChg chg="add mod">
          <ac:chgData name="Sameer Kamble" userId="34ccbfe1faf3a27e" providerId="LiveId" clId="{7683C09C-1578-40A7-A022-DC71DF348F01}" dt="2025-08-07T11:22:52.841" v="3230" actId="14100"/>
          <ac:spMkLst>
            <pc:docMk/>
            <pc:sldMk cId="2249296974" sldId="268"/>
            <ac:spMk id="28" creationId="{F79AFDA1-64EF-F571-F259-7A4054574E6A}"/>
          </ac:spMkLst>
        </pc:spChg>
        <pc:spChg chg="add mod">
          <ac:chgData name="Sameer Kamble" userId="34ccbfe1faf3a27e" providerId="LiveId" clId="{7683C09C-1578-40A7-A022-DC71DF348F01}" dt="2025-08-07T11:23:22.644" v="3240" actId="14100"/>
          <ac:spMkLst>
            <pc:docMk/>
            <pc:sldMk cId="2249296974" sldId="268"/>
            <ac:spMk id="29" creationId="{FD18628E-7F0C-E088-77C5-30FF5CC8B61A}"/>
          </ac:spMkLst>
        </pc:spChg>
        <pc:spChg chg="add mod">
          <ac:chgData name="Sameer Kamble" userId="34ccbfe1faf3a27e" providerId="LiveId" clId="{7683C09C-1578-40A7-A022-DC71DF348F01}" dt="2025-08-07T11:23:20.846" v="3239" actId="14100"/>
          <ac:spMkLst>
            <pc:docMk/>
            <pc:sldMk cId="2249296974" sldId="268"/>
            <ac:spMk id="30" creationId="{D6D10127-8059-8237-FEE3-18C24BBC6AFD}"/>
          </ac:spMkLst>
        </pc:spChg>
        <pc:spChg chg="add mod">
          <ac:chgData name="Sameer Kamble" userId="34ccbfe1faf3a27e" providerId="LiveId" clId="{7683C09C-1578-40A7-A022-DC71DF348F01}" dt="2025-08-07T11:23:32.260" v="3245" actId="14100"/>
          <ac:spMkLst>
            <pc:docMk/>
            <pc:sldMk cId="2249296974" sldId="268"/>
            <ac:spMk id="31" creationId="{709D4B0E-EBD7-0200-C700-91B5305D958C}"/>
          </ac:spMkLst>
        </pc:spChg>
        <pc:spChg chg="add mod">
          <ac:chgData name="Sameer Kamble" userId="34ccbfe1faf3a27e" providerId="LiveId" clId="{7683C09C-1578-40A7-A022-DC71DF348F01}" dt="2025-08-07T11:23:44.854" v="3250" actId="14100"/>
          <ac:spMkLst>
            <pc:docMk/>
            <pc:sldMk cId="2249296974" sldId="268"/>
            <ac:spMk id="32" creationId="{D1C7AE3C-7467-2CAA-F781-64913280E09E}"/>
          </ac:spMkLst>
        </pc:spChg>
        <pc:spChg chg="add mod">
          <ac:chgData name="Sameer Kamble" userId="34ccbfe1faf3a27e" providerId="LiveId" clId="{7683C09C-1578-40A7-A022-DC71DF348F01}" dt="2025-08-07T11:24:02.374" v="3257" actId="14100"/>
          <ac:spMkLst>
            <pc:docMk/>
            <pc:sldMk cId="2249296974" sldId="268"/>
            <ac:spMk id="33" creationId="{7263BDA4-C9CC-7834-D5B6-652F92EC166B}"/>
          </ac:spMkLst>
        </pc:spChg>
        <pc:picChg chg="add del mod">
          <ac:chgData name="Sameer Kamble" userId="34ccbfe1faf3a27e" providerId="LiveId" clId="{7683C09C-1578-40A7-A022-DC71DF348F01}" dt="2025-08-07T10:33:32.675" v="1987" actId="22"/>
          <ac:picMkLst>
            <pc:docMk/>
            <pc:sldMk cId="2249296974" sldId="268"/>
            <ac:picMk id="4" creationId="{B3ADE876-9CF8-18BE-6293-EA42FC341FB1}"/>
          </ac:picMkLst>
        </pc:picChg>
        <pc:picChg chg="add mod">
          <ac:chgData name="Sameer Kamble" userId="34ccbfe1faf3a27e" providerId="LiveId" clId="{7683C09C-1578-40A7-A022-DC71DF348F01}" dt="2025-08-07T11:20:05.826" v="3199" actId="1076"/>
          <ac:picMkLst>
            <pc:docMk/>
            <pc:sldMk cId="2249296974" sldId="268"/>
            <ac:picMk id="6" creationId="{BDD381E3-321C-B8DA-ED17-29B5F0D109C4}"/>
          </ac:picMkLst>
        </pc:picChg>
        <pc:picChg chg="add mod">
          <ac:chgData name="Sameer Kamble" userId="34ccbfe1faf3a27e" providerId="LiveId" clId="{7683C09C-1578-40A7-A022-DC71DF348F01}" dt="2025-08-07T10:39:17.342" v="2098" actId="1076"/>
          <ac:picMkLst>
            <pc:docMk/>
            <pc:sldMk cId="2249296974" sldId="268"/>
            <ac:picMk id="10" creationId="{3571E7F8-3E0C-8534-0CCD-48AD85FEFE04}"/>
          </ac:picMkLst>
        </pc:picChg>
        <pc:picChg chg="add mod">
          <ac:chgData name="Sameer Kamble" userId="34ccbfe1faf3a27e" providerId="LiveId" clId="{7683C09C-1578-40A7-A022-DC71DF348F01}" dt="2025-08-07T10:38:13.586" v="2070" actId="14100"/>
          <ac:picMkLst>
            <pc:docMk/>
            <pc:sldMk cId="2249296974" sldId="268"/>
            <ac:picMk id="14" creationId="{B642418F-D66A-852B-178F-3A52DE6A6ECB}"/>
          </ac:picMkLst>
        </pc:picChg>
        <pc:picChg chg="add mod">
          <ac:chgData name="Sameer Kamble" userId="34ccbfe1faf3a27e" providerId="LiveId" clId="{7683C09C-1578-40A7-A022-DC71DF348F01}" dt="2025-08-07T10:38:57.785" v="2096" actId="14100"/>
          <ac:picMkLst>
            <pc:docMk/>
            <pc:sldMk cId="2249296974" sldId="268"/>
            <ac:picMk id="16" creationId="{A218E3AC-4CEE-983B-5381-38D9CEDD1C65}"/>
          </ac:picMkLst>
        </pc:picChg>
        <pc:picChg chg="add mod">
          <ac:chgData name="Sameer Kamble" userId="34ccbfe1faf3a27e" providerId="LiveId" clId="{7683C09C-1578-40A7-A022-DC71DF348F01}" dt="2025-08-07T11:19:42.841" v="3189"/>
          <ac:picMkLst>
            <pc:docMk/>
            <pc:sldMk cId="2249296974" sldId="268"/>
            <ac:picMk id="21" creationId="{35221A09-8415-46DB-5CC9-BDE0D8345EEA}"/>
          </ac:picMkLst>
        </pc:picChg>
        <pc:picChg chg="add mod">
          <ac:chgData name="Sameer Kamble" userId="34ccbfe1faf3a27e" providerId="LiveId" clId="{7683C09C-1578-40A7-A022-DC71DF348F01}" dt="2025-08-07T11:22:12.441" v="3223" actId="1076"/>
          <ac:picMkLst>
            <pc:docMk/>
            <pc:sldMk cId="2249296974" sldId="268"/>
            <ac:picMk id="24" creationId="{771714BA-89E3-AACB-C5A5-5D3DD11AF3D7}"/>
          </ac:picMkLst>
        </pc:picChg>
      </pc:sldChg>
      <pc:sldChg chg="new del">
        <pc:chgData name="Sameer Kamble" userId="34ccbfe1faf3a27e" providerId="LiveId" clId="{7683C09C-1578-40A7-A022-DC71DF348F01}" dt="2025-08-07T10:47:30.826" v="2234" actId="2696"/>
        <pc:sldMkLst>
          <pc:docMk/>
          <pc:sldMk cId="1379028809" sldId="269"/>
        </pc:sldMkLst>
      </pc:sldChg>
      <pc:sldChg chg="addSp modSp new mod modTransition">
        <pc:chgData name="Sameer Kamble" userId="34ccbfe1faf3a27e" providerId="LiveId" clId="{7683C09C-1578-40A7-A022-DC71DF348F01}" dt="2025-08-07T11:58:24.583" v="4642"/>
        <pc:sldMkLst>
          <pc:docMk/>
          <pc:sldMk cId="2925968222" sldId="269"/>
        </pc:sldMkLst>
        <pc:spChg chg="mod">
          <ac:chgData name="Sameer Kamble" userId="34ccbfe1faf3a27e" providerId="LiveId" clId="{7683C09C-1578-40A7-A022-DC71DF348F01}" dt="2025-08-07T11:09:53.470" v="3079" actId="113"/>
          <ac:spMkLst>
            <pc:docMk/>
            <pc:sldMk cId="2925968222" sldId="269"/>
            <ac:spMk id="2" creationId="{603C94DA-9086-8525-5FF1-3E17F9820721}"/>
          </ac:spMkLst>
        </pc:spChg>
        <pc:spChg chg="mod">
          <ac:chgData name="Sameer Kamble" userId="34ccbfe1faf3a27e" providerId="LiveId" clId="{7683C09C-1578-40A7-A022-DC71DF348F01}" dt="2025-08-07T10:54:12.246" v="2604" actId="20577"/>
          <ac:spMkLst>
            <pc:docMk/>
            <pc:sldMk cId="2925968222" sldId="269"/>
            <ac:spMk id="3" creationId="{688B58B1-4CAE-5CF8-4422-F9020FB936AA}"/>
          </ac:spMkLst>
        </pc:spChg>
        <pc:spChg chg="add">
          <ac:chgData name="Sameer Kamble" userId="34ccbfe1faf3a27e" providerId="LiveId" clId="{7683C09C-1578-40A7-A022-DC71DF348F01}" dt="2025-08-07T10:53:10.472" v="2565"/>
          <ac:spMkLst>
            <pc:docMk/>
            <pc:sldMk cId="2925968222" sldId="269"/>
            <ac:spMk id="4" creationId="{A051F660-0D5D-F813-B80F-37849EC68304}"/>
          </ac:spMkLst>
        </pc:spChg>
        <pc:picChg chg="add mod">
          <ac:chgData name="Sameer Kamble" userId="34ccbfe1faf3a27e" providerId="LiveId" clId="{7683C09C-1578-40A7-A022-DC71DF348F01}" dt="2025-08-07T10:54:25.634" v="2606" actId="14100"/>
          <ac:picMkLst>
            <pc:docMk/>
            <pc:sldMk cId="2925968222" sldId="269"/>
            <ac:picMk id="6" creationId="{364C70FB-36FF-BE31-6C3D-0768BB695500}"/>
          </ac:picMkLst>
        </pc:picChg>
      </pc:sldChg>
      <pc:sldChg chg="addSp modSp new mod modTransition">
        <pc:chgData name="Sameer Kamble" userId="34ccbfe1faf3a27e" providerId="LiveId" clId="{7683C09C-1578-40A7-A022-DC71DF348F01}" dt="2025-08-07T11:58:25.972" v="4643"/>
        <pc:sldMkLst>
          <pc:docMk/>
          <pc:sldMk cId="1005410141" sldId="270"/>
        </pc:sldMkLst>
        <pc:spChg chg="mod">
          <ac:chgData name="Sameer Kamble" userId="34ccbfe1faf3a27e" providerId="LiveId" clId="{7683C09C-1578-40A7-A022-DC71DF348F01}" dt="2025-08-07T11:09:43.619" v="3075" actId="113"/>
          <ac:spMkLst>
            <pc:docMk/>
            <pc:sldMk cId="1005410141" sldId="270"/>
            <ac:spMk id="2" creationId="{0A883BFC-0F45-2616-63DC-4FCC63442A5F}"/>
          </ac:spMkLst>
        </pc:spChg>
        <pc:spChg chg="mod">
          <ac:chgData name="Sameer Kamble" userId="34ccbfe1faf3a27e" providerId="LiveId" clId="{7683C09C-1578-40A7-A022-DC71DF348F01}" dt="2025-08-07T11:27:19.965" v="3407" actId="20577"/>
          <ac:spMkLst>
            <pc:docMk/>
            <pc:sldMk cId="1005410141" sldId="270"/>
            <ac:spMk id="3" creationId="{6EBC3087-87B5-818B-6D63-9F2122B5B5D0}"/>
          </ac:spMkLst>
        </pc:spChg>
        <pc:spChg chg="add mod">
          <ac:chgData name="Sameer Kamble" userId="34ccbfe1faf3a27e" providerId="LiveId" clId="{7683C09C-1578-40A7-A022-DC71DF348F01}" dt="2025-08-07T11:00:05.023" v="2950" actId="14100"/>
          <ac:spMkLst>
            <pc:docMk/>
            <pc:sldMk cId="1005410141" sldId="270"/>
            <ac:spMk id="8" creationId="{304F83DF-BACB-0F58-6B0C-A37AA5586A6F}"/>
          </ac:spMkLst>
        </pc:spChg>
        <pc:picChg chg="add mod">
          <ac:chgData name="Sameer Kamble" userId="34ccbfe1faf3a27e" providerId="LiveId" clId="{7683C09C-1578-40A7-A022-DC71DF348F01}" dt="2025-08-07T10:58:26.976" v="2881" actId="1076"/>
          <ac:picMkLst>
            <pc:docMk/>
            <pc:sldMk cId="1005410141" sldId="270"/>
            <ac:picMk id="5" creationId="{9C83EE6F-8185-B77F-226A-0AA685A3EE05}"/>
          </ac:picMkLst>
        </pc:picChg>
        <pc:picChg chg="add mod">
          <ac:chgData name="Sameer Kamble" userId="34ccbfe1faf3a27e" providerId="LiveId" clId="{7683C09C-1578-40A7-A022-DC71DF348F01}" dt="2025-08-07T11:00:27.208" v="2955" actId="14100"/>
          <ac:picMkLst>
            <pc:docMk/>
            <pc:sldMk cId="1005410141" sldId="270"/>
            <ac:picMk id="7" creationId="{D84C403A-A1F2-3FBF-2C3C-B41B467558DD}"/>
          </ac:picMkLst>
        </pc:picChg>
      </pc:sldChg>
      <pc:sldChg chg="new del">
        <pc:chgData name="Sameer Kamble" userId="34ccbfe1faf3a27e" providerId="LiveId" clId="{7683C09C-1578-40A7-A022-DC71DF348F01}" dt="2025-08-07T10:47:39.253" v="2235" actId="2696"/>
        <pc:sldMkLst>
          <pc:docMk/>
          <pc:sldMk cId="3614935944" sldId="270"/>
        </pc:sldMkLst>
      </pc:sldChg>
      <pc:sldChg chg="addSp delSp modSp new mod modTransition">
        <pc:chgData name="Sameer Kamble" userId="34ccbfe1faf3a27e" providerId="LiveId" clId="{7683C09C-1578-40A7-A022-DC71DF348F01}" dt="2025-08-07T11:58:27.671" v="4644"/>
        <pc:sldMkLst>
          <pc:docMk/>
          <pc:sldMk cId="966791529" sldId="271"/>
        </pc:sldMkLst>
        <pc:spChg chg="mod">
          <ac:chgData name="Sameer Kamble" userId="34ccbfe1faf3a27e" providerId="LiveId" clId="{7683C09C-1578-40A7-A022-DC71DF348F01}" dt="2025-08-07T11:11:52.421" v="3091" actId="14100"/>
          <ac:spMkLst>
            <pc:docMk/>
            <pc:sldMk cId="966791529" sldId="271"/>
            <ac:spMk id="2" creationId="{51358F90-9E7F-3FC5-52D2-6B4CE935B8C7}"/>
          </ac:spMkLst>
        </pc:spChg>
        <pc:spChg chg="del">
          <ac:chgData name="Sameer Kamble" userId="34ccbfe1faf3a27e" providerId="LiveId" clId="{7683C09C-1578-40A7-A022-DC71DF348F01}" dt="2025-08-07T11:02:32.423" v="2963"/>
          <ac:spMkLst>
            <pc:docMk/>
            <pc:sldMk cId="966791529" sldId="271"/>
            <ac:spMk id="3" creationId="{41E9B175-4349-26E8-3A5B-5ABC97B684D2}"/>
          </ac:spMkLst>
        </pc:spChg>
        <pc:spChg chg="add mod">
          <ac:chgData name="Sameer Kamble" userId="34ccbfe1faf3a27e" providerId="LiveId" clId="{7683C09C-1578-40A7-A022-DC71DF348F01}" dt="2025-08-07T11:13:46.726" v="3114" actId="207"/>
          <ac:spMkLst>
            <pc:docMk/>
            <pc:sldMk cId="966791529" sldId="271"/>
            <ac:spMk id="4" creationId="{CDB4FA3B-1038-CF67-42D6-9729596E5C15}"/>
          </ac:spMkLst>
        </pc:spChg>
        <pc:spChg chg="add del mod">
          <ac:chgData name="Sameer Kamble" userId="34ccbfe1faf3a27e" providerId="LiveId" clId="{7683C09C-1578-40A7-A022-DC71DF348F01}" dt="2025-08-07T11:11:59.687" v="3094"/>
          <ac:spMkLst>
            <pc:docMk/>
            <pc:sldMk cId="966791529" sldId="271"/>
            <ac:spMk id="5" creationId="{98A7ABC5-E1AC-E915-819C-739E3C8705AD}"/>
          </ac:spMkLst>
        </pc:spChg>
      </pc:sldChg>
      <pc:sldChg chg="addSp delSp modSp new mod modTransition">
        <pc:chgData name="Sameer Kamble" userId="34ccbfe1faf3a27e" providerId="LiveId" clId="{7683C09C-1578-40A7-A022-DC71DF348F01}" dt="2025-08-07T11:58:30.261" v="4645"/>
        <pc:sldMkLst>
          <pc:docMk/>
          <pc:sldMk cId="3361879054" sldId="272"/>
        </pc:sldMkLst>
        <pc:spChg chg="mod">
          <ac:chgData name="Sameer Kamble" userId="34ccbfe1faf3a27e" providerId="LiveId" clId="{7683C09C-1578-40A7-A022-DC71DF348F01}" dt="2025-08-07T11:29:51.267" v="3428" actId="14100"/>
          <ac:spMkLst>
            <pc:docMk/>
            <pc:sldMk cId="3361879054" sldId="272"/>
            <ac:spMk id="2" creationId="{6B0AF4F2-A87D-E9C5-84A3-B3814373A035}"/>
          </ac:spMkLst>
        </pc:spChg>
        <pc:spChg chg="del">
          <ac:chgData name="Sameer Kamble" userId="34ccbfe1faf3a27e" providerId="LiveId" clId="{7683C09C-1578-40A7-A022-DC71DF348F01}" dt="2025-08-07T11:28:57.245" v="3421"/>
          <ac:spMkLst>
            <pc:docMk/>
            <pc:sldMk cId="3361879054" sldId="272"/>
            <ac:spMk id="3" creationId="{68FEF191-1F2C-C60D-BEBD-8382AAFAB565}"/>
          </ac:spMkLst>
        </pc:spChg>
        <pc:spChg chg="add mod">
          <ac:chgData name="Sameer Kamble" userId="34ccbfe1faf3a27e" providerId="LiveId" clId="{7683C09C-1578-40A7-A022-DC71DF348F01}" dt="2025-08-07T11:49:44.944" v="4374" actId="255"/>
          <ac:spMkLst>
            <pc:docMk/>
            <pc:sldMk cId="3361879054" sldId="272"/>
            <ac:spMk id="4" creationId="{21385DBA-E84D-6E44-37B1-16C543631DCA}"/>
          </ac:spMkLst>
        </pc:spChg>
      </pc:sldChg>
      <pc:sldChg chg="modSp new mod modTransition">
        <pc:chgData name="Sameer Kamble" userId="34ccbfe1faf3a27e" providerId="LiveId" clId="{7683C09C-1578-40A7-A022-DC71DF348F01}" dt="2025-08-07T11:58:42.721" v="4649"/>
        <pc:sldMkLst>
          <pc:docMk/>
          <pc:sldMk cId="1881927522" sldId="273"/>
        </pc:sldMkLst>
        <pc:spChg chg="mod">
          <ac:chgData name="Sameer Kamble" userId="34ccbfe1faf3a27e" providerId="LiveId" clId="{7683C09C-1578-40A7-A022-DC71DF348F01}" dt="2025-08-07T11:53:10.217" v="4558" actId="14100"/>
          <ac:spMkLst>
            <pc:docMk/>
            <pc:sldMk cId="1881927522" sldId="273"/>
            <ac:spMk id="2" creationId="{5263B0EE-0A95-68AA-C058-DB7CC2EA69BC}"/>
          </ac:spMkLst>
        </pc:spChg>
        <pc:spChg chg="mod">
          <ac:chgData name="Sameer Kamble" userId="34ccbfe1faf3a27e" providerId="LiveId" clId="{7683C09C-1578-40A7-A022-DC71DF348F01}" dt="2025-08-07T11:53:58.328" v="4574" actId="14100"/>
          <ac:spMkLst>
            <pc:docMk/>
            <pc:sldMk cId="1881927522" sldId="273"/>
            <ac:spMk id="3" creationId="{5CB9DD51-A787-F340-F6CE-5F3903D1A838}"/>
          </ac:spMkLst>
        </pc:spChg>
      </pc:sldChg>
      <pc:sldChg chg="modSp new mod modTransition">
        <pc:chgData name="Sameer Kamble" userId="34ccbfe1faf3a27e" providerId="LiveId" clId="{7683C09C-1578-40A7-A022-DC71DF348F01}" dt="2025-08-07T11:58:49.748" v="4651"/>
        <pc:sldMkLst>
          <pc:docMk/>
          <pc:sldMk cId="4252091211" sldId="274"/>
        </pc:sldMkLst>
        <pc:spChg chg="mod">
          <ac:chgData name="Sameer Kamble" userId="34ccbfe1faf3a27e" providerId="LiveId" clId="{7683C09C-1578-40A7-A022-DC71DF348F01}" dt="2025-08-07T11:54:50.704" v="4605" actId="20577"/>
          <ac:spMkLst>
            <pc:docMk/>
            <pc:sldMk cId="4252091211" sldId="274"/>
            <ac:spMk id="2" creationId="{FF99CBE4-721A-7725-3853-D9D00F9E05E4}"/>
          </ac:spMkLst>
        </pc:spChg>
        <pc:spChg chg="mod">
          <ac:chgData name="Sameer Kamble" userId="34ccbfe1faf3a27e" providerId="LiveId" clId="{7683C09C-1578-40A7-A022-DC71DF348F01}" dt="2025-08-07T11:54:40.567" v="4592" actId="21"/>
          <ac:spMkLst>
            <pc:docMk/>
            <pc:sldMk cId="4252091211" sldId="274"/>
            <ac:spMk id="3" creationId="{8AB8AC87-59BB-3479-B398-51AD88987E4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7548-088D-FAA3-147C-242A2C865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048255"/>
            <a:ext cx="8791575" cy="146170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Fraud Detection </a:t>
            </a:r>
            <a:r>
              <a:rPr lang="en-US" dirty="0">
                <a:solidFill>
                  <a:schemeClr val="bg1"/>
                </a:solidFill>
              </a:rPr>
              <a:t>using Machine Learning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F098B-AE26-494B-D242-7D572B0F53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Project by Sameer Kamble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0472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DD381E3-321C-B8DA-ED17-29B5F0D10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240" y="1155535"/>
            <a:ext cx="4860758" cy="20553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04FD369-D1F3-95E0-AD06-AF5B1DFBD5F6}"/>
              </a:ext>
            </a:extLst>
          </p:cNvPr>
          <p:cNvSpPr/>
          <p:nvPr/>
        </p:nvSpPr>
        <p:spPr>
          <a:xfrm>
            <a:off x="1235240" y="743954"/>
            <a:ext cx="4860758" cy="4331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Logistic Regression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EC7AB7-4170-43F1-3AC4-06822B17325D}"/>
              </a:ext>
            </a:extLst>
          </p:cNvPr>
          <p:cNvSpPr/>
          <p:nvPr/>
        </p:nvSpPr>
        <p:spPr>
          <a:xfrm>
            <a:off x="6264441" y="733176"/>
            <a:ext cx="4860758" cy="4331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XG-Boost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71E7F8-3E0C-8534-0CCD-48AD85FEF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441" y="1177091"/>
            <a:ext cx="4860757" cy="205539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2791F05-441B-77B1-65A6-3066A4772693}"/>
              </a:ext>
            </a:extLst>
          </p:cNvPr>
          <p:cNvSpPr/>
          <p:nvPr/>
        </p:nvSpPr>
        <p:spPr>
          <a:xfrm>
            <a:off x="1235242" y="3449053"/>
            <a:ext cx="4860758" cy="4331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MLP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A5CB3-2C88-4964-2344-09486D6C2701}"/>
              </a:ext>
            </a:extLst>
          </p:cNvPr>
          <p:cNvSpPr/>
          <p:nvPr/>
        </p:nvSpPr>
        <p:spPr>
          <a:xfrm>
            <a:off x="6264441" y="3427497"/>
            <a:ext cx="4860758" cy="4331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Isolation forest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42418F-D66A-852B-178F-3A52DE6A6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241" y="3882190"/>
            <a:ext cx="4860757" cy="24785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218E3AC-4CEE-983B-5381-38D9CEDD1C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4441" y="3882190"/>
            <a:ext cx="4860757" cy="247550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6AF2C7B-9517-34C1-2383-9F85459E814A}"/>
              </a:ext>
            </a:extLst>
          </p:cNvPr>
          <p:cNvSpPr/>
          <p:nvPr/>
        </p:nvSpPr>
        <p:spPr>
          <a:xfrm>
            <a:off x="2582779" y="180977"/>
            <a:ext cx="6753726" cy="4546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pc="3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CLASSIFICATION</a:t>
            </a:r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IN" spc="3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REPORTS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C487C96-E655-EE87-91D9-AD96D58FF445}"/>
              </a:ext>
            </a:extLst>
          </p:cNvPr>
          <p:cNvSpPr/>
          <p:nvPr/>
        </p:nvSpPr>
        <p:spPr>
          <a:xfrm>
            <a:off x="2582779" y="2068643"/>
            <a:ext cx="775018" cy="1948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71714BA-89E3-AACB-C5A5-5D3DD11AF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240" y="1193345"/>
            <a:ext cx="4860758" cy="205539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165AB67-3ABE-BC1C-66FE-BB3636D7B8C6}"/>
              </a:ext>
            </a:extLst>
          </p:cNvPr>
          <p:cNvSpPr/>
          <p:nvPr/>
        </p:nvSpPr>
        <p:spPr>
          <a:xfrm>
            <a:off x="2582779" y="2068643"/>
            <a:ext cx="775018" cy="216428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9B96B6-212C-2E13-CD4F-5CA33C7899FA}"/>
              </a:ext>
            </a:extLst>
          </p:cNvPr>
          <p:cNvSpPr/>
          <p:nvPr/>
        </p:nvSpPr>
        <p:spPr>
          <a:xfrm>
            <a:off x="7644984" y="2004614"/>
            <a:ext cx="644577" cy="21642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668E04-5028-1BEA-6F24-4828D2236BAA}"/>
              </a:ext>
            </a:extLst>
          </p:cNvPr>
          <p:cNvSpPr/>
          <p:nvPr/>
        </p:nvSpPr>
        <p:spPr>
          <a:xfrm>
            <a:off x="4399088" y="2068644"/>
            <a:ext cx="667587" cy="21642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79AFDA1-64EF-F571-F259-7A4054574E6A}"/>
              </a:ext>
            </a:extLst>
          </p:cNvPr>
          <p:cNvSpPr/>
          <p:nvPr/>
        </p:nvSpPr>
        <p:spPr>
          <a:xfrm>
            <a:off x="9336505" y="2004614"/>
            <a:ext cx="482052" cy="21642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18628E-7F0C-E088-77C5-30FF5CC8B61A}"/>
              </a:ext>
            </a:extLst>
          </p:cNvPr>
          <p:cNvSpPr/>
          <p:nvPr/>
        </p:nvSpPr>
        <p:spPr>
          <a:xfrm>
            <a:off x="7797384" y="4781862"/>
            <a:ext cx="644577" cy="22485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D10127-8059-8237-FEE3-18C24BBC6AFD}"/>
              </a:ext>
            </a:extLst>
          </p:cNvPr>
          <p:cNvSpPr/>
          <p:nvPr/>
        </p:nvSpPr>
        <p:spPr>
          <a:xfrm>
            <a:off x="9533744" y="4781862"/>
            <a:ext cx="644577" cy="22485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09D4B0E-EBD7-0200-C700-91B5305D958C}"/>
              </a:ext>
            </a:extLst>
          </p:cNvPr>
          <p:cNvSpPr/>
          <p:nvPr/>
        </p:nvSpPr>
        <p:spPr>
          <a:xfrm>
            <a:off x="8854453" y="4781861"/>
            <a:ext cx="482052" cy="22485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C7AE3C-7467-2CAA-F781-64913280E09E}"/>
              </a:ext>
            </a:extLst>
          </p:cNvPr>
          <p:cNvSpPr/>
          <p:nvPr/>
        </p:nvSpPr>
        <p:spPr>
          <a:xfrm>
            <a:off x="3581204" y="4781860"/>
            <a:ext cx="667587" cy="22485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63BDA4-C9CC-7834-D5B6-652F92EC166B}"/>
              </a:ext>
            </a:extLst>
          </p:cNvPr>
          <p:cNvSpPr/>
          <p:nvPr/>
        </p:nvSpPr>
        <p:spPr>
          <a:xfrm>
            <a:off x="4547017" y="4781860"/>
            <a:ext cx="625641" cy="22485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29697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C94DA-9086-8525-5FF1-3E17F982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Model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B58B1-4CAE-5CF8-4422-F9020FB93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 we’ve selected best performing model (Random Forest), we can use Cross Validation with Grid Search to optimise it further. </a:t>
            </a:r>
          </a:p>
          <a:p>
            <a:r>
              <a:rPr lang="en-US" dirty="0"/>
              <a:t>Coss-validation + Grid search helps build a model that is </a:t>
            </a:r>
            <a:r>
              <a:rPr lang="en-US" b="1" dirty="0"/>
              <a:t>more accurate and generalizes well</a:t>
            </a:r>
            <a:r>
              <a:rPr lang="en-US" dirty="0"/>
              <a:t>, without manually guessing hyperparameters.</a:t>
            </a:r>
          </a:p>
          <a:p>
            <a:r>
              <a:rPr lang="en-US" dirty="0"/>
              <a:t>Fitted 3 folds for each 30 models, totaling 90 fits and best parameters were - 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4C70FB-36FF-BE31-6C3D-0768BB69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536" y="4895694"/>
            <a:ext cx="9667875" cy="104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968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3BFC-0F45-2616-63DC-4FCC63442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Final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C3087-87B5-818B-6D63-9F2122B5B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32921"/>
          </a:xfrm>
        </p:spPr>
        <p:txBody>
          <a:bodyPr/>
          <a:lstStyle/>
          <a:p>
            <a:pPr>
              <a:buFontTx/>
              <a:buChar char="-"/>
            </a:pPr>
            <a:r>
              <a:rPr lang="en-IN" dirty="0"/>
              <a:t>Used Random Forest with Best parameters, model further improved by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6% </a:t>
            </a:r>
            <a:r>
              <a:rPr lang="en-IN" dirty="0"/>
              <a:t>in Precision and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6% </a:t>
            </a:r>
            <a:r>
              <a:rPr lang="en-IN" dirty="0"/>
              <a:t>in F1 score. </a:t>
            </a:r>
            <a:endParaRPr lang="en-US" dirty="0"/>
          </a:p>
          <a:p>
            <a:pPr>
              <a:buFontTx/>
              <a:buChar char="-"/>
            </a:pPr>
            <a:r>
              <a:rPr lang="en-IN" b="1" dirty="0">
                <a:solidFill>
                  <a:schemeClr val="bg1"/>
                </a:solidFill>
              </a:rPr>
              <a:t>Final Scores : </a:t>
            </a:r>
          </a:p>
          <a:p>
            <a:pPr>
              <a:buFontTx/>
              <a:buChar char="-"/>
            </a:pPr>
            <a:r>
              <a:rPr lang="en-IN" b="1" dirty="0">
                <a:solidFill>
                  <a:schemeClr val="bg1"/>
                </a:solidFill>
              </a:rPr>
              <a:t>98% Recall (Class 1)</a:t>
            </a:r>
          </a:p>
          <a:p>
            <a:pPr>
              <a:buFontTx/>
              <a:buChar char="-"/>
            </a:pPr>
            <a:r>
              <a:rPr lang="en-IN" b="1" dirty="0">
                <a:solidFill>
                  <a:schemeClr val="bg1"/>
                </a:solidFill>
              </a:rPr>
              <a:t>48% Precision (Class 1) </a:t>
            </a:r>
          </a:p>
          <a:p>
            <a:pPr>
              <a:buFontTx/>
              <a:buChar char="-"/>
            </a:pPr>
            <a:r>
              <a:rPr lang="en-IN" b="1" dirty="0">
                <a:solidFill>
                  <a:schemeClr val="bg1"/>
                </a:solidFill>
              </a:rPr>
              <a:t>65% F1 Score (Class 1)</a:t>
            </a:r>
          </a:p>
          <a:p>
            <a:pPr>
              <a:buFontTx/>
              <a:buChar char="-"/>
            </a:pPr>
            <a:r>
              <a:rPr lang="en-IN" b="1" dirty="0">
                <a:solidFill>
                  <a:schemeClr val="bg1"/>
                </a:solidFill>
              </a:rPr>
              <a:t>Overall Accuracy 100%</a:t>
            </a:r>
          </a:p>
          <a:p>
            <a:pPr>
              <a:buFontTx/>
              <a:buChar char="-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3EE6F-8185-B77F-226A-0AA685A3E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982" y="4248845"/>
            <a:ext cx="5260429" cy="1833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4C403A-A1F2-3FBF-2C3C-B41B46755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491" y="3117954"/>
            <a:ext cx="2533339" cy="83968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04F83DF-BACB-0F58-6B0C-A37AA5586A6F}"/>
              </a:ext>
            </a:extLst>
          </p:cNvPr>
          <p:cNvSpPr/>
          <p:nvPr/>
        </p:nvSpPr>
        <p:spPr>
          <a:xfrm>
            <a:off x="5786982" y="2983043"/>
            <a:ext cx="2412638" cy="110790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>
                  <a:solidFill>
                    <a:schemeClr val="tx1"/>
                  </a:solidFill>
                </a:ln>
              </a:rPr>
              <a:t>Confusion matrix &amp; classification report.</a:t>
            </a:r>
          </a:p>
        </p:txBody>
      </p:sp>
    </p:spTree>
    <p:extLst>
      <p:ext uri="{BB962C8B-B14F-4D97-AF65-F5344CB8AC3E}">
        <p14:creationId xmlns:p14="http://schemas.microsoft.com/office/powerpoint/2010/main" val="1005410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8F90-9E7F-3FC5-52D2-6B4CE935B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32802"/>
            <a:ext cx="9905998" cy="914082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Model Performance Summary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B4FA3B-1038-CF67-42D6-9729596E5C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468320"/>
            <a:ext cx="10326062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 High Overall Accuracy </a:t>
            </a:r>
            <a:r>
              <a:rPr lang="en-US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(~100%)</a:t>
            </a:r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 The model classifies the vast majority of transactions correctly, showing strong overall learning.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 Excellent Recall for Fraud Cases </a:t>
            </a:r>
            <a:r>
              <a:rPr lang="en-US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(98%)</a:t>
            </a:r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 The model </a:t>
            </a:r>
            <a:r>
              <a:rPr lang="en-US" altLang="en-US" sz="1800" b="1" dirty="0">
                <a:latin typeface="Arial" panose="020B0604020202020204" pitchFamily="34" charset="0"/>
              </a:rPr>
              <a:t>detects almost all actual frauds</a:t>
            </a:r>
            <a:r>
              <a:rPr lang="en-US" altLang="en-US" sz="1800" dirty="0">
                <a:latin typeface="Arial" panose="020B0604020202020204" pitchFamily="34" charset="0"/>
              </a:rPr>
              <a:t>, which is </a:t>
            </a:r>
            <a:r>
              <a:rPr lang="en-US" altLang="en-US" sz="1800" b="1" dirty="0">
                <a:latin typeface="Arial" panose="020B0604020202020204" pitchFamily="34" charset="0"/>
              </a:rPr>
              <a:t>critical</a:t>
            </a:r>
            <a:r>
              <a:rPr lang="en-US" altLang="en-US" sz="1800" dirty="0">
                <a:latin typeface="Arial" panose="020B0604020202020204" pitchFamily="34" charset="0"/>
              </a:rPr>
              <a:t> in real-life banking scenarios.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 Very Low False Negatives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Only </a:t>
            </a:r>
            <a:r>
              <a:rPr lang="en-US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26 fraud cases were missed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out of 1,643 </a:t>
            </a:r>
            <a:r>
              <a:rPr lang="en-US" altLang="en-US" sz="1800" dirty="0">
                <a:latin typeface="Arial" panose="020B0604020202020204" pitchFamily="34" charset="0"/>
              </a:rPr>
              <a:t>– showing strong reliability in catching fraud.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 Handles Imbalanced Data Well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 Despite the extreme class imbalance 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(fraud is &lt;0.1% of data)</a:t>
            </a:r>
            <a:r>
              <a:rPr lang="en-US" altLang="en-US" sz="1800" dirty="0">
                <a:latin typeface="Arial" panose="020B0604020202020204" pitchFamily="34" charset="0"/>
              </a:rPr>
              <a:t>, the model is still able to </a:t>
            </a:r>
            <a:r>
              <a:rPr lang="en-US" altLang="en-US" sz="1800" b="1" dirty="0">
                <a:latin typeface="Arial" panose="020B0604020202020204" pitchFamily="34" charset="0"/>
              </a:rPr>
              <a:t>identify frauds effectively</a:t>
            </a:r>
            <a:r>
              <a:rPr lang="en-US" altLang="en-US" sz="1800" dirty="0"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 Good F1-Score for Fraud (0.65)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Balanced performance between precision and recall</a:t>
            </a:r>
            <a:r>
              <a:rPr lang="en-US" altLang="en-US" sz="1800" dirty="0">
                <a:latin typeface="Arial" panose="020B0604020202020204" pitchFamily="34" charset="0"/>
              </a:rPr>
              <a:t> – especially important in fraud where both matter.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791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AF4F2-A87D-E9C5-84A3-B3814373A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74755"/>
            <a:ext cx="9905998" cy="689548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Challenges</a:t>
            </a:r>
            <a:r>
              <a:rPr lang="en-IN" dirty="0"/>
              <a:t>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385DBA-E84D-6E44-37B1-16C543631D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885273"/>
            <a:ext cx="10685826" cy="5740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endParaRPr lang="en-US" altLang="en-US" sz="18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Class Imbalance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Fraud cases are extremely rare compared to normal transactions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(Used sampling techniques)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High Cost of False Negatives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Missing a fraud transaction (false negative) can lead to financial losses and customer dissatisfaction.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(Hence, recall is more important than just accuracy)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endParaRPr kumimoji="0" lang="en-US" altLang="en-US" sz="16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Choosing the Right Evaluation Metrics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1600" dirty="0"/>
              <a:t>Accuracy alone is misleading in imbalanced datasets.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1600" dirty="0"/>
              <a:t>Needed to rely on </a:t>
            </a:r>
            <a:r>
              <a:rPr lang="en-US" sz="1600" dirty="0">
                <a:solidFill>
                  <a:schemeClr val="bg1"/>
                </a:solidFill>
              </a:rPr>
              <a:t>Recall, Precision, F1-Score, and Confusion Matrix </a:t>
            </a:r>
            <a:r>
              <a:rPr lang="en-US" sz="1600" dirty="0"/>
              <a:t>for better evaluation.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endParaRPr lang="en-US" sz="1600" b="1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 Model Selection and Hyperparameter Tuning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1600" dirty="0"/>
              <a:t>Tried different models like Logistic Regression, Random Forest, and </a:t>
            </a:r>
            <a:r>
              <a:rPr lang="en-US" sz="1600" dirty="0" err="1"/>
              <a:t>XGBoost</a:t>
            </a:r>
            <a:r>
              <a:rPr lang="en-US" sz="1600" dirty="0"/>
              <a:t>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1600" dirty="0"/>
              <a:t>Needed </a:t>
            </a:r>
            <a:r>
              <a:rPr lang="en-US" sz="1600" b="1" dirty="0">
                <a:solidFill>
                  <a:schemeClr val="bg1"/>
                </a:solidFill>
              </a:rPr>
              <a:t>cross-validation and </a:t>
            </a:r>
            <a:r>
              <a:rPr lang="en-US" sz="1600" b="1" dirty="0" err="1">
                <a:solidFill>
                  <a:schemeClr val="bg1"/>
                </a:solidFill>
              </a:rPr>
              <a:t>GridSearchCV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/>
              <a:t>to find the best performing model.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1600" dirty="0"/>
              <a:t>                                                              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 Large Dataset Size &amp; Processing Time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The dataset had </a:t>
            </a:r>
            <a:r>
              <a:rPr lang="en-US" sz="1600" b="1" dirty="0"/>
              <a:t>over 63 lakhs transactions</a:t>
            </a:r>
            <a:r>
              <a:rPr lang="en-US" sz="1600" dirty="0"/>
              <a:t>, making </a:t>
            </a:r>
            <a:r>
              <a:rPr lang="en-US" sz="1600" b="1" dirty="0"/>
              <a:t>processing and training</a:t>
            </a:r>
            <a:r>
              <a:rPr lang="en-US" sz="1600" dirty="0"/>
              <a:t> time-consuming.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Required </a:t>
            </a:r>
            <a:r>
              <a:rPr lang="en-US" sz="1600" dirty="0">
                <a:solidFill>
                  <a:schemeClr val="bg1"/>
                </a:solidFill>
              </a:rPr>
              <a:t>efficient data handling and model training techniques </a:t>
            </a:r>
            <a:r>
              <a:rPr lang="en-US" sz="1600" dirty="0"/>
              <a:t>to optimize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879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3B0EE-0A95-68AA-C058-DB7CC2EA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4872"/>
            <a:ext cx="9905998" cy="1244184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Learning and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DD51-A787-F340-F6CE-5F3903D1A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59174"/>
            <a:ext cx="10116200" cy="7015395"/>
          </a:xfrm>
        </p:spPr>
        <p:txBody>
          <a:bodyPr>
            <a:normAutofit/>
          </a:bodyPr>
          <a:lstStyle/>
          <a:p>
            <a:r>
              <a:rPr lang="en-IN" dirty="0"/>
              <a:t>Got to know about new algorithms and techniques </a:t>
            </a:r>
            <a:r>
              <a:rPr lang="en-IN" dirty="0">
                <a:solidFill>
                  <a:schemeClr val="bg1"/>
                </a:solidFill>
              </a:rPr>
              <a:t>(Isolation forest, sampling techniques and fine tuning techniques – </a:t>
            </a:r>
            <a:r>
              <a:rPr lang="en-IN" dirty="0" err="1">
                <a:solidFill>
                  <a:schemeClr val="bg1"/>
                </a:solidFill>
              </a:rPr>
              <a:t>Randint</a:t>
            </a:r>
            <a:r>
              <a:rPr lang="en-IN" dirty="0">
                <a:solidFill>
                  <a:schemeClr val="bg1"/>
                </a:solidFill>
              </a:rPr>
              <a:t>)</a:t>
            </a:r>
          </a:p>
          <a:p>
            <a:r>
              <a:rPr lang="en-IN" dirty="0"/>
              <a:t>We can use real life data to get more relevant information like </a:t>
            </a:r>
            <a:r>
              <a:rPr lang="en-IN" dirty="0">
                <a:solidFill>
                  <a:schemeClr val="bg1"/>
                </a:solidFill>
              </a:rPr>
              <a:t>location, time, merchant category of transactions</a:t>
            </a:r>
            <a:r>
              <a:rPr lang="en-IN" dirty="0"/>
              <a:t> which can help model perform even better.</a:t>
            </a:r>
          </a:p>
          <a:p>
            <a:r>
              <a:rPr lang="en-US" dirty="0"/>
              <a:t>The model is </a:t>
            </a:r>
            <a:r>
              <a:rPr lang="en-US" dirty="0">
                <a:solidFill>
                  <a:schemeClr val="bg1"/>
                </a:solidFill>
              </a:rPr>
              <a:t>future-proof </a:t>
            </a:r>
            <a:r>
              <a:rPr lang="en-US" dirty="0"/>
              <a:t>because online transactions will keep growing, so the need for this kind of fraud detection will stay or even increase.</a:t>
            </a:r>
          </a:p>
          <a:p>
            <a:r>
              <a:rPr lang="en-US" dirty="0"/>
              <a:t>Added value – </a:t>
            </a:r>
            <a:r>
              <a:rPr lang="en-US" dirty="0">
                <a:solidFill>
                  <a:schemeClr val="bg1"/>
                </a:solidFill>
              </a:rPr>
              <a:t>Reduce financial losses, Protects customer and bank’s reputation,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Automated manual review, etc.</a:t>
            </a:r>
          </a:p>
          <a:p>
            <a:r>
              <a:rPr lang="en-US" dirty="0"/>
              <a:t>Consider deploying the model for real-time fraud detection to catch suspicious transactions instantly.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927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CBE4-721A-7725-3853-D9D00F9E05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Thank you for your time and attention… </a:t>
            </a:r>
            <a:r>
              <a:rPr lang="en-IN" b="1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8AC87-59BB-3479-B398-51AD88987E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 look forward to your feedback and any questions you may have.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2091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90E33-1A2E-0A1A-3B27-CC5ABE16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3C982-F1C6-6C7D-AB5C-F0F19A466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online payments are growing, online financial fraud is also increasing fast.</a:t>
            </a:r>
          </a:p>
          <a:p>
            <a:r>
              <a:rPr lang="en-US" dirty="0"/>
              <a:t>This causes losses for customers and damages the bank’s reputation.</a:t>
            </a:r>
          </a:p>
          <a:p>
            <a:r>
              <a:rPr lang="en-US" dirty="0"/>
              <a:t>To prevent this, it is important to detect fraudulent transactions early.</a:t>
            </a:r>
          </a:p>
          <a:p>
            <a:r>
              <a:rPr lang="en-US" dirty="0"/>
              <a:t>Goal - We need a model that can find frauds accurately while reducing false positives (flagging legit transactions as fraud).</a:t>
            </a:r>
          </a:p>
        </p:txBody>
      </p:sp>
    </p:spTree>
    <p:extLst>
      <p:ext uri="{BB962C8B-B14F-4D97-AF65-F5344CB8AC3E}">
        <p14:creationId xmlns:p14="http://schemas.microsoft.com/office/powerpoint/2010/main" val="2352805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1323E-06AA-E6C3-89A6-928A6CE18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65993-1917-A4C1-FD96-4FF6BCA02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Dataset source - Kaggle</a:t>
            </a:r>
          </a:p>
          <a:p>
            <a:r>
              <a:rPr lang="en-IN" dirty="0"/>
              <a:t>Size of data - 63.62 lakhs  rows and 11 columns</a:t>
            </a:r>
          </a:p>
          <a:p>
            <a:r>
              <a:rPr lang="en-IN" dirty="0"/>
              <a:t>Tools used - Python</a:t>
            </a:r>
          </a:p>
          <a:p>
            <a:r>
              <a:rPr lang="en-IN" dirty="0"/>
              <a:t>Library - Pandas, </a:t>
            </a:r>
            <a:r>
              <a:rPr lang="en-IN" dirty="0" err="1"/>
              <a:t>Numpy</a:t>
            </a:r>
            <a:r>
              <a:rPr lang="en-IN" dirty="0"/>
              <a:t>, Scikit learn, Matplotlib, Seaborn,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12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77E94-934C-4217-E6DB-90A90D4D0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47B95-31A5-67B2-55B5-A0AEDDB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57756"/>
          </a:xfrm>
        </p:spPr>
        <p:txBody>
          <a:bodyPr>
            <a:normAutofit fontScale="92500"/>
          </a:bodyPr>
          <a:lstStyle/>
          <a:p>
            <a:r>
              <a:rPr lang="en-IN" dirty="0"/>
              <a:t>Imported the data and removed unnecessary columns.</a:t>
            </a:r>
          </a:p>
          <a:p>
            <a:r>
              <a:rPr lang="en-IN" dirty="0"/>
              <a:t>Checked for nulls and converted all object cols to number using Label Encoder.</a:t>
            </a:r>
          </a:p>
          <a:p>
            <a:r>
              <a:rPr lang="en-IN" dirty="0"/>
              <a:t>Performed EDA-</a:t>
            </a:r>
          </a:p>
          <a:p>
            <a:pPr marL="0" indent="0">
              <a:buNone/>
            </a:pPr>
            <a:r>
              <a:rPr lang="en-IN" dirty="0"/>
              <a:t>           &gt; Dataset is highly imbalanced (required sampling) only 6570 recs of 	    	   frauds out of 63L recs.</a:t>
            </a:r>
          </a:p>
          <a:p>
            <a:pPr marL="0" indent="0">
              <a:buNone/>
            </a:pPr>
            <a:r>
              <a:rPr lang="en-IN" dirty="0"/>
              <a:t>	&gt; Found most used transaction types (cash-out, payment, cash-in)</a:t>
            </a:r>
          </a:p>
          <a:p>
            <a:pPr marL="0" indent="0">
              <a:buNone/>
            </a:pPr>
            <a:r>
              <a:rPr lang="en-IN" dirty="0"/>
              <a:t>	&gt; Plotted heatmap to check co-relations between cols. (no relation found)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677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B1FF694-DDF9-4C89-ED00-4F77B829B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026695"/>
            <a:ext cx="9678403" cy="486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65118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A88ED95-074A-58E9-F960-C424D9B59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442913"/>
            <a:ext cx="8286750" cy="59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84137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1C2A-54EA-5623-39FF-5406454CC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0AFA0-ECEC-1314-1C2A-C171751C7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split &amp; resampling-</a:t>
            </a:r>
          </a:p>
          <a:p>
            <a:r>
              <a:rPr lang="en-IN" dirty="0"/>
              <a:t>Considered 80% - 20% split, performed under and oversampling on Train data : (Used SMOTE and </a:t>
            </a:r>
            <a:r>
              <a:rPr lang="en-IN" dirty="0" err="1"/>
              <a:t>RandomUnderSampler</a:t>
            </a:r>
            <a:r>
              <a:rPr lang="en-IN" dirty="0"/>
              <a:t> from </a:t>
            </a:r>
            <a:r>
              <a:rPr lang="en-IN" dirty="0" err="1"/>
              <a:t>imblearn</a:t>
            </a:r>
            <a:r>
              <a:rPr lang="en-IN" dirty="0"/>
              <a:t>)</a:t>
            </a:r>
          </a:p>
          <a:p>
            <a:r>
              <a:rPr lang="en-IN" dirty="0"/>
              <a:t>After resampling (Non fraud rec- 1016704, fraud rec- 508352)</a:t>
            </a:r>
          </a:p>
          <a:p>
            <a:r>
              <a:rPr lang="en-IN" dirty="0"/>
              <a:t>Data is now balanced and is in ratio 2:1</a:t>
            </a:r>
          </a:p>
          <a:p>
            <a:r>
              <a:rPr lang="en-IN" dirty="0"/>
              <a:t>Test data remained untouched to maintain authenticity.</a:t>
            </a:r>
          </a:p>
        </p:txBody>
      </p:sp>
    </p:spTree>
    <p:extLst>
      <p:ext uri="{BB962C8B-B14F-4D97-AF65-F5344CB8AC3E}">
        <p14:creationId xmlns:p14="http://schemas.microsoft.com/office/powerpoint/2010/main" val="3066304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7102-7F0D-2BF0-0085-0A30C8B7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46DBF-6DAC-6AC8-7864-0D0647698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r>
              <a:rPr lang="en-IN" dirty="0"/>
              <a:t>Started with baseline models like Logistic, Decision Tree to set a benchmark.</a:t>
            </a:r>
          </a:p>
          <a:p>
            <a:r>
              <a:rPr lang="en-IN" dirty="0"/>
              <a:t>Evaluation matrix considered is Precision, Recall and f1-score for class 1. </a:t>
            </a:r>
          </a:p>
          <a:p>
            <a:r>
              <a:rPr lang="en-IN" dirty="0"/>
              <a:t>Tried advance models as well like Random forest, KNN and neural network (MLP).</a:t>
            </a:r>
          </a:p>
          <a:p>
            <a:r>
              <a:rPr lang="en-IN" dirty="0"/>
              <a:t>Tried boosting techniques – </a:t>
            </a:r>
            <a:r>
              <a:rPr lang="en-IN" dirty="0" err="1"/>
              <a:t>XGBoost</a:t>
            </a:r>
            <a:r>
              <a:rPr lang="en-IN" dirty="0"/>
              <a:t>.</a:t>
            </a:r>
          </a:p>
          <a:p>
            <a:r>
              <a:rPr lang="en-IN" dirty="0"/>
              <a:t>Used Isolation forest – which is specifically used for anomaly detection. </a:t>
            </a:r>
          </a:p>
          <a:p>
            <a:r>
              <a:rPr lang="en-IN" dirty="0"/>
              <a:t>Total 7 models were built.</a:t>
            </a:r>
          </a:p>
        </p:txBody>
      </p:sp>
    </p:spTree>
    <p:extLst>
      <p:ext uri="{BB962C8B-B14F-4D97-AF65-F5344CB8AC3E}">
        <p14:creationId xmlns:p14="http://schemas.microsoft.com/office/powerpoint/2010/main" val="2018048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BAC9-CA68-CF8E-5BA9-B4F7E3B8C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Model building -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F759D-9F8F-4F48-1A62-777C09D55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Best performing model is Random Forest with 98% Recall, 42% Precision and 59% F1 Score.</a:t>
            </a:r>
          </a:p>
          <a:p>
            <a:r>
              <a:rPr lang="en-IN" dirty="0"/>
              <a:t>Some models drastically failed and some were near boundary line. However, considering the requirement of the model, selected model evaluation parameters and finalised the Random forest model.</a:t>
            </a:r>
          </a:p>
          <a:p>
            <a:r>
              <a:rPr lang="en-IN" dirty="0"/>
              <a:t>Accuracy for almost all model were 100% which may be misleading as most of the records were for class 0 (imbalanced data).</a:t>
            </a:r>
          </a:p>
        </p:txBody>
      </p:sp>
    </p:spTree>
    <p:extLst>
      <p:ext uri="{BB962C8B-B14F-4D97-AF65-F5344CB8AC3E}">
        <p14:creationId xmlns:p14="http://schemas.microsoft.com/office/powerpoint/2010/main" val="589813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935</TotalTime>
  <Words>932</Words>
  <Application>Microsoft Office PowerPoint</Application>
  <PresentationFormat>Widescreen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Rounded MT Bold</vt:lpstr>
      <vt:lpstr>Tw Cen MT</vt:lpstr>
      <vt:lpstr>Wingdings</vt:lpstr>
      <vt:lpstr>Circuit</vt:lpstr>
      <vt:lpstr>Fraud Detection using Machine Learning</vt:lpstr>
      <vt:lpstr>Problem Statement</vt:lpstr>
      <vt:lpstr>Project summary</vt:lpstr>
      <vt:lpstr>Data Preprocessing</vt:lpstr>
      <vt:lpstr>PowerPoint Presentation</vt:lpstr>
      <vt:lpstr>PowerPoint Presentation</vt:lpstr>
      <vt:lpstr>Data preprocessing</vt:lpstr>
      <vt:lpstr>Model building</vt:lpstr>
      <vt:lpstr>Model building - Evaluation</vt:lpstr>
      <vt:lpstr>PowerPoint Presentation</vt:lpstr>
      <vt:lpstr>Model tuning</vt:lpstr>
      <vt:lpstr>Final Model</vt:lpstr>
      <vt:lpstr>Model Performance Summary</vt:lpstr>
      <vt:lpstr>Challenges </vt:lpstr>
      <vt:lpstr>Learning and suggestions</vt:lpstr>
      <vt:lpstr>Thank you for your time and attention…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Sameer Kamble</dc:creator>
  <cp:lastModifiedBy>Sameer Kamble</cp:lastModifiedBy>
  <cp:revision>1</cp:revision>
  <dcterms:created xsi:type="dcterms:W3CDTF">2025-08-06T20:23:08Z</dcterms:created>
  <dcterms:modified xsi:type="dcterms:W3CDTF">2025-08-07T11:58:56Z</dcterms:modified>
</cp:coreProperties>
</file>