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2DAA9-AA9E-4C03-BEB4-5273C8B2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B80D9-92EF-4101-9CCE-5C062471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DF8ED-1E25-48D9-826B-BF6C5FED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6684-F5C8-4B5E-974C-92E6BAFA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B35CF-51A0-4EEF-BE77-995E2619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7FA2-56E8-40F9-93EF-F16A9E60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3A19BA-E1A0-4DB3-AB2D-98E11C94D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C16E-1086-41BC-88CD-8039ED86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5ED45-B682-4B7E-BB2F-BE0F2FF7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58E7E-B84D-4E8B-8F78-DED7042D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552E69-AE56-42B4-BAA2-975D939F7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23A9E-14A2-4E2F-B725-B067251A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A3520-5E8F-4D92-BDBB-D96B2612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28D8B-14A2-469A-A69D-D8A11655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F323-DBF0-4D66-8A1A-C1E55A10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5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90A6D-A0FD-47CD-9BB7-9B921F7B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5543C-FF3D-43B8-9E42-6B00784B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D590C-81E2-4147-888A-87CC568B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E2420-DDD8-4B1B-AACF-A2F6F55C0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DC4572-DFB3-4D98-A938-26579E27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47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610D-A919-455C-8992-15441ED7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36945-E704-4688-A245-FC23D587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4819C-6278-4804-BA87-96D14775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BA70B-8095-4BDA-890B-B0A02343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C4DCF-6F2E-41DC-8903-4DFB9041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A3F82-2392-4956-A0B7-6B766672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FA4E4-E34E-43E6-95E5-A10E9052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36AF8-20F7-4587-9973-CA6B3BE3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60A4F-B498-44A4-92F7-8D98A9E3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38CA3-078B-4C26-97DD-1FEA531A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E7124-0DBF-4565-A2BD-A0E709EF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14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D0108-3388-4151-9AAF-54AAF3ED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615738-BCD9-47F6-9096-03F1F747C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58AD0-A0F4-4989-BB01-A2AE8F0C5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F9D56-F41A-405C-8374-B466AFF9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E7D9B7-654E-40A7-AF92-2C7722AAF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C4A0BD-970D-421F-AA51-7CE1D1A9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589D7-370C-4D31-A62A-E9A5D7E2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A84D14-AC19-4C60-81BC-AF22BCCE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ED2AB-C4C2-434B-8FDE-BD3232BF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6F9A5-66A5-4846-94AC-F749EF9E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3DF686-CF4E-490E-932D-1257136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3FAF6-5053-436A-8581-A8A0346E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0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61FEA7-8E5A-46C1-9800-94D5560D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3AC975-6CA4-48A1-825C-4A1E780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9F33C-5265-4DE6-AF4B-2998B2AD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BC495-ECE4-44F2-BB77-81E23DA9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FC7A30-4F1E-42F3-A350-F1C34189E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6E0721-9B58-4F2D-9739-D47D57589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51D57-3B4A-4662-8F85-5CEBF6A1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08B0E5-3E1A-4000-9503-0C102CB5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CE4DA-52CA-4109-A358-70FE02EA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4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51BC3-6863-432E-B4CE-8CC722CF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8AF178-EF40-4C49-812E-B5FFDD52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BBDE8-F143-40E3-AB2A-593C43727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71231-D667-4BF2-B825-98A60A3D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80842-C33D-4E5A-9B38-4AD3EDE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60C48-71B0-42FC-9C80-DD40F3DC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4DD8FF-E017-4839-BBB2-F7DBE4AD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C8A89-8DDD-4C0D-82F8-7A93AB67F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0F6AE-F886-46C2-8D0F-B63C9CCA3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5614-3CEE-4D9D-BDA4-2BE347DA57A5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6E9D8C-FD3B-428B-903D-4D90D77AF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121877-C2E0-4EC7-B1BC-75AE577BF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7D8E5-136A-462B-A52A-02D752478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10542465-8141-4C78-8B9A-3D7F36530D55}"/>
              </a:ext>
            </a:extLst>
          </p:cNvPr>
          <p:cNvSpPr/>
          <p:nvPr/>
        </p:nvSpPr>
        <p:spPr>
          <a:xfrm>
            <a:off x="262269" y="3340395"/>
            <a:ext cx="170121" cy="1772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62FFBC-57D4-4C00-915A-0E480EE39D5A}"/>
              </a:ext>
            </a:extLst>
          </p:cNvPr>
          <p:cNvCxnSpPr>
            <a:endCxn id="5" idx="2"/>
          </p:cNvCxnSpPr>
          <p:nvPr/>
        </p:nvCxnSpPr>
        <p:spPr>
          <a:xfrm>
            <a:off x="0" y="3428999"/>
            <a:ext cx="262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1A056EE-46AD-4868-9B2C-4916A2E8CCEE}"/>
              </a:ext>
            </a:extLst>
          </p:cNvPr>
          <p:cNvGrpSpPr/>
          <p:nvPr/>
        </p:nvGrpSpPr>
        <p:grpSpPr>
          <a:xfrm>
            <a:off x="956825" y="356819"/>
            <a:ext cx="368596" cy="359736"/>
            <a:chOff x="1417674" y="4382385"/>
            <a:chExt cx="368596" cy="359736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EE66D16-27B9-4D56-B24E-098F3814801D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24AA0B-36D2-4030-99AA-C797E8B99DFD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E3AFAB2-2BF1-41E7-8076-5ECB30EA295C}"/>
              </a:ext>
            </a:extLst>
          </p:cNvPr>
          <p:cNvSpPr txBox="1"/>
          <p:nvPr/>
        </p:nvSpPr>
        <p:spPr>
          <a:xfrm>
            <a:off x="510361" y="262088"/>
            <a:ext cx="2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46CBB9B-35E7-4F6F-AA29-0D2423D3DC58}"/>
              </a:ext>
            </a:extLst>
          </p:cNvPr>
          <p:cNvCxnSpPr>
            <a:cxnSpLocks/>
          </p:cNvCxnSpPr>
          <p:nvPr/>
        </p:nvCxnSpPr>
        <p:spPr>
          <a:xfrm flipV="1">
            <a:off x="421653" y="1361910"/>
            <a:ext cx="739343" cy="203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82EA9D-19FC-4DC9-8B3B-67290C364090}"/>
              </a:ext>
            </a:extLst>
          </p:cNvPr>
          <p:cNvGrpSpPr/>
          <p:nvPr/>
        </p:nvGrpSpPr>
        <p:grpSpPr>
          <a:xfrm>
            <a:off x="4341895" y="5418212"/>
            <a:ext cx="368596" cy="359736"/>
            <a:chOff x="1417674" y="4382385"/>
            <a:chExt cx="368596" cy="35973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1744A0C-2DF5-456A-B9F5-F862216434AF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4B1677-933D-4108-8D2E-9F1882819F06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0E1DD4C9-C87D-406B-B6ED-8ACB2D3578A6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-749777" y="1633794"/>
            <a:ext cx="2803708" cy="6094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2C9B420-FAD3-4A1F-93E3-5E85EB14A75F}"/>
              </a:ext>
            </a:extLst>
          </p:cNvPr>
          <p:cNvGrpSpPr/>
          <p:nvPr/>
        </p:nvGrpSpPr>
        <p:grpSpPr>
          <a:xfrm>
            <a:off x="2277100" y="361679"/>
            <a:ext cx="368596" cy="359736"/>
            <a:chOff x="1417674" y="4382385"/>
            <a:chExt cx="368596" cy="359736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E85BF2-CAA4-46CB-9C14-75B35A821CA8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8DFE0BA-F351-4169-B921-4ABF5FB44C34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5EC457-1B4E-4C28-802A-E490A3864E13}"/>
              </a:ext>
            </a:extLst>
          </p:cNvPr>
          <p:cNvCxnSpPr>
            <a:cxnSpLocks/>
          </p:cNvCxnSpPr>
          <p:nvPr/>
        </p:nvCxnSpPr>
        <p:spPr>
          <a:xfrm flipV="1">
            <a:off x="425145" y="1893467"/>
            <a:ext cx="1517069" cy="152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92EBB9-A38D-4728-A40E-AF1209951525}"/>
              </a:ext>
            </a:extLst>
          </p:cNvPr>
          <p:cNvSpPr txBox="1"/>
          <p:nvPr/>
        </p:nvSpPr>
        <p:spPr>
          <a:xfrm>
            <a:off x="1424606" y="1952994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;</a:t>
            </a:r>
            <a:endParaRPr lang="ko-KR" altLang="en-US" sz="1000" b="1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AD788E8-F583-42B6-9327-67247D43E550}"/>
              </a:ext>
            </a:extLst>
          </p:cNvPr>
          <p:cNvGrpSpPr/>
          <p:nvPr/>
        </p:nvGrpSpPr>
        <p:grpSpPr>
          <a:xfrm>
            <a:off x="1842820" y="1578805"/>
            <a:ext cx="368596" cy="359736"/>
            <a:chOff x="1417674" y="4382385"/>
            <a:chExt cx="368596" cy="35973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DD45822-B6CB-4DDB-A832-48725A3C49FD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380389C-A77C-4795-BC7F-FC97A668462D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81427EB-2A93-446E-A771-7CB5A4334F2D}"/>
              </a:ext>
            </a:extLst>
          </p:cNvPr>
          <p:cNvCxnSpPr>
            <a:cxnSpLocks/>
          </p:cNvCxnSpPr>
          <p:nvPr/>
        </p:nvCxnSpPr>
        <p:spPr>
          <a:xfrm flipV="1">
            <a:off x="430306" y="2258742"/>
            <a:ext cx="1781110" cy="1162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A04746-321A-4477-9FC5-B6192CB54958}"/>
              </a:ext>
            </a:extLst>
          </p:cNvPr>
          <p:cNvGrpSpPr/>
          <p:nvPr/>
        </p:nvGrpSpPr>
        <p:grpSpPr>
          <a:xfrm>
            <a:off x="2211416" y="2019347"/>
            <a:ext cx="368596" cy="359736"/>
            <a:chOff x="1417674" y="4382385"/>
            <a:chExt cx="368596" cy="35973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2EC2FB0-75E2-4CF9-B34E-F0E96AF8E806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35622DC-D565-4F81-8841-65779AF6559B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27C872A-C9AF-49BA-BA1B-ADC1F2739F7E}"/>
              </a:ext>
            </a:extLst>
          </p:cNvPr>
          <p:cNvSpPr txBox="1"/>
          <p:nvPr/>
        </p:nvSpPr>
        <p:spPr>
          <a:xfrm>
            <a:off x="1834065" y="2193858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{</a:t>
            </a:r>
            <a:endParaRPr lang="ko-KR" altLang="en-US" sz="1000" b="1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5202D73-E7B5-44A5-9907-415811EBAA0A}"/>
              </a:ext>
            </a:extLst>
          </p:cNvPr>
          <p:cNvCxnSpPr>
            <a:cxnSpLocks/>
          </p:cNvCxnSpPr>
          <p:nvPr/>
        </p:nvCxnSpPr>
        <p:spPr>
          <a:xfrm flipV="1">
            <a:off x="430306" y="2036959"/>
            <a:ext cx="3468299" cy="140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2ECC260-6767-4B4B-9633-D037D640B906}"/>
              </a:ext>
            </a:extLst>
          </p:cNvPr>
          <p:cNvSpPr txBox="1"/>
          <p:nvPr/>
        </p:nvSpPr>
        <p:spPr>
          <a:xfrm>
            <a:off x="3177312" y="2019347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}</a:t>
            </a:r>
            <a:endParaRPr lang="ko-KR" altLang="en-US" sz="1000" b="1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19998B-65DE-4BB7-950B-734F934776B0}"/>
              </a:ext>
            </a:extLst>
          </p:cNvPr>
          <p:cNvGrpSpPr/>
          <p:nvPr/>
        </p:nvGrpSpPr>
        <p:grpSpPr>
          <a:xfrm>
            <a:off x="3894878" y="1833283"/>
            <a:ext cx="368596" cy="359736"/>
            <a:chOff x="1417674" y="4382385"/>
            <a:chExt cx="368596" cy="35973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3734F0C8-9A45-4F2E-A6DF-32E30BA08DD4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D9E9E3A-00E7-4C5F-9676-324995DF8DE8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DFD6C34-65B2-4C1D-AB98-6DE8F65402C7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2390" y="2045927"/>
            <a:ext cx="4621619" cy="138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46052D-40C6-4A9B-81D0-5E4F8FF36286}"/>
              </a:ext>
            </a:extLst>
          </p:cNvPr>
          <p:cNvSpPr txBox="1"/>
          <p:nvPr/>
        </p:nvSpPr>
        <p:spPr>
          <a:xfrm>
            <a:off x="4492178" y="1918333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(</a:t>
            </a:r>
            <a:endParaRPr lang="ko-KR" altLang="en-US" sz="1000" b="1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7B94DE5-ADFC-488E-8C22-20089B7B415F}"/>
              </a:ext>
            </a:extLst>
          </p:cNvPr>
          <p:cNvGrpSpPr/>
          <p:nvPr/>
        </p:nvGrpSpPr>
        <p:grpSpPr>
          <a:xfrm>
            <a:off x="5029173" y="1835202"/>
            <a:ext cx="368596" cy="359736"/>
            <a:chOff x="1417674" y="4382385"/>
            <a:chExt cx="368596" cy="359736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9357FAC-756C-4ACC-BB13-600B79382867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4D2E8E6-91E4-4F9D-8587-48C4E134DBA0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0651937-2796-4215-A3DB-CEB71925A28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2390" y="2074079"/>
            <a:ext cx="6181061" cy="135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6BE1543-1344-440B-BDAF-F8985185B2AE}"/>
              </a:ext>
            </a:extLst>
          </p:cNvPr>
          <p:cNvGrpSpPr/>
          <p:nvPr/>
        </p:nvGrpSpPr>
        <p:grpSpPr>
          <a:xfrm>
            <a:off x="6608085" y="1881891"/>
            <a:ext cx="368596" cy="359736"/>
            <a:chOff x="1417674" y="4382385"/>
            <a:chExt cx="368596" cy="359736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93149884-FAE4-4554-B515-49A84E595A3C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910860D-E794-4EC1-892E-5A99D03D80D3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C1368DE-973C-46EB-83B1-ECBC0C59029A}"/>
              </a:ext>
            </a:extLst>
          </p:cNvPr>
          <p:cNvSpPr txBox="1"/>
          <p:nvPr/>
        </p:nvSpPr>
        <p:spPr>
          <a:xfrm>
            <a:off x="6184526" y="1908472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)</a:t>
            </a:r>
            <a:endParaRPr lang="ko-KR" altLang="en-US" sz="1000" b="1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BCD3D1D-72F7-4E49-B595-C6E7D04CE0C0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2390" y="2112818"/>
            <a:ext cx="7499498" cy="131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28B86B-0BAE-4311-B94F-AC3BDF604C2C}"/>
              </a:ext>
            </a:extLst>
          </p:cNvPr>
          <p:cNvGrpSpPr/>
          <p:nvPr/>
        </p:nvGrpSpPr>
        <p:grpSpPr>
          <a:xfrm>
            <a:off x="7921180" y="1885364"/>
            <a:ext cx="368596" cy="359736"/>
            <a:chOff x="1417674" y="4382385"/>
            <a:chExt cx="368596" cy="359736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F645794-C29F-4CD6-BD70-D48F781C5C7D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5CB1C42-C355-45E3-ACCD-A36DF149985F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19B0BDD-1AB6-427F-9767-AE082DE3CC5D}"/>
              </a:ext>
            </a:extLst>
          </p:cNvPr>
          <p:cNvSpPr txBox="1"/>
          <p:nvPr/>
        </p:nvSpPr>
        <p:spPr>
          <a:xfrm>
            <a:off x="7500203" y="1890039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,</a:t>
            </a:r>
            <a:endParaRPr lang="ko-KR" altLang="en-US" sz="1000" b="1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8274CD5-B70E-41A5-BD07-2914CE3C5D1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2390" y="2479441"/>
            <a:ext cx="7719185" cy="94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A6AA088-C32A-4BA0-8A5E-8C3685E1304B}"/>
              </a:ext>
            </a:extLst>
          </p:cNvPr>
          <p:cNvSpPr txBox="1"/>
          <p:nvPr/>
        </p:nvSpPr>
        <p:spPr>
          <a:xfrm>
            <a:off x="7058368" y="2283382"/>
            <a:ext cx="1033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\t,\n,</a:t>
            </a:r>
            <a:r>
              <a:rPr lang="ko-KR" altLang="en-US" sz="1000" b="1"/>
              <a:t>빈칸</a:t>
            </a:r>
            <a:r>
              <a:rPr lang="en-US" altLang="ko-KR" sz="1000" b="1"/>
              <a:t>,\r</a:t>
            </a:r>
            <a:endParaRPr lang="ko-KR" altLang="en-US" sz="1000" b="1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6FF9837-6B8D-4AE5-B111-9998641E2FC3}"/>
              </a:ext>
            </a:extLst>
          </p:cNvPr>
          <p:cNvGrpSpPr/>
          <p:nvPr/>
        </p:nvGrpSpPr>
        <p:grpSpPr>
          <a:xfrm>
            <a:off x="8138285" y="2257812"/>
            <a:ext cx="368596" cy="359736"/>
            <a:chOff x="1417674" y="4382385"/>
            <a:chExt cx="368596" cy="359736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E15785B-F53F-4999-96DE-21B5A4CBC639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94E7D89-D564-4F00-8090-9531B4F19AC8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DE0249A-C32F-4A4A-BAAD-65D896D15079}"/>
              </a:ext>
            </a:extLst>
          </p:cNvPr>
          <p:cNvCxnSpPr>
            <a:cxnSpLocks/>
          </p:cNvCxnSpPr>
          <p:nvPr/>
        </p:nvCxnSpPr>
        <p:spPr>
          <a:xfrm>
            <a:off x="3345099" y="5489149"/>
            <a:ext cx="992274" cy="37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06FBAFD-AE44-47E1-AC8E-DFEBEDA5CA43}"/>
              </a:ext>
            </a:extLst>
          </p:cNvPr>
          <p:cNvSpPr txBox="1"/>
          <p:nvPr/>
        </p:nvSpPr>
        <p:spPr>
          <a:xfrm>
            <a:off x="935662" y="425833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ASSIGNMENT_OP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6D9128C-6E56-4887-A5B3-2E03815DC5EE}"/>
              </a:ext>
            </a:extLst>
          </p:cNvPr>
          <p:cNvSpPr txBox="1"/>
          <p:nvPr/>
        </p:nvSpPr>
        <p:spPr>
          <a:xfrm>
            <a:off x="2253789" y="413915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COMPARISON_OP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DB0068-C0F7-48C2-98CE-8E19BF670E6A}"/>
              </a:ext>
            </a:extLst>
          </p:cNvPr>
          <p:cNvSpPr txBox="1"/>
          <p:nvPr/>
        </p:nvSpPr>
        <p:spPr>
          <a:xfrm>
            <a:off x="1814181" y="1648512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SEMI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7F851FA-DF1D-42C7-AD4A-C24C8938EEE7}"/>
              </a:ext>
            </a:extLst>
          </p:cNvPr>
          <p:cNvSpPr txBox="1"/>
          <p:nvPr/>
        </p:nvSpPr>
        <p:spPr>
          <a:xfrm>
            <a:off x="2179368" y="2109176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L_BRACKET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59646A4-CD62-4BE1-BEFC-CAB253D1501E}"/>
              </a:ext>
            </a:extLst>
          </p:cNvPr>
          <p:cNvSpPr txBox="1"/>
          <p:nvPr/>
        </p:nvSpPr>
        <p:spPr>
          <a:xfrm>
            <a:off x="3575048" y="1867855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R_BRACKET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5857A67-BE4F-4611-9EBB-67040A3D30D6}"/>
              </a:ext>
            </a:extLst>
          </p:cNvPr>
          <p:cNvSpPr txBox="1"/>
          <p:nvPr/>
        </p:nvSpPr>
        <p:spPr>
          <a:xfrm>
            <a:off x="5043205" y="1910758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L_PAREN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C3F3EE8-E3D3-4E24-B193-B34C6EB56552}"/>
              </a:ext>
            </a:extLst>
          </p:cNvPr>
          <p:cNvSpPr txBox="1"/>
          <p:nvPr/>
        </p:nvSpPr>
        <p:spPr>
          <a:xfrm>
            <a:off x="6613451" y="1959555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R_PAREN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227AA57-95C1-4215-AAE0-2E4362E9F95F}"/>
              </a:ext>
            </a:extLst>
          </p:cNvPr>
          <p:cNvSpPr txBox="1"/>
          <p:nvPr/>
        </p:nvSpPr>
        <p:spPr>
          <a:xfrm>
            <a:off x="7910411" y="1942799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SEPARATING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6E7EAC6-4F13-442B-96CB-6D7CA5AD2E8C}"/>
              </a:ext>
            </a:extLst>
          </p:cNvPr>
          <p:cNvSpPr txBox="1"/>
          <p:nvPr/>
        </p:nvSpPr>
        <p:spPr>
          <a:xfrm>
            <a:off x="8112643" y="2323838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WHITESPACE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F4ABF81D-7BB2-4D4D-955D-8D4DBC0EF105}"/>
              </a:ext>
            </a:extLst>
          </p:cNvPr>
          <p:cNvCxnSpPr>
            <a:cxnSpLocks/>
            <a:stCxn id="11" idx="7"/>
            <a:endCxn id="30" idx="1"/>
          </p:cNvCxnSpPr>
          <p:nvPr/>
        </p:nvCxnSpPr>
        <p:spPr>
          <a:xfrm>
            <a:off x="1271441" y="409501"/>
            <a:ext cx="1059639" cy="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A591D83-BADD-4522-9110-4B490A15259F}"/>
              </a:ext>
            </a:extLst>
          </p:cNvPr>
          <p:cNvSpPr txBox="1"/>
          <p:nvPr/>
        </p:nvSpPr>
        <p:spPr>
          <a:xfrm>
            <a:off x="1619433" y="121257"/>
            <a:ext cx="2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FA7614E-D093-4173-AC39-561E8E78FAE5}"/>
              </a:ext>
            </a:extLst>
          </p:cNvPr>
          <p:cNvSpPr txBox="1"/>
          <p:nvPr/>
        </p:nvSpPr>
        <p:spPr>
          <a:xfrm>
            <a:off x="728788" y="1488006"/>
            <a:ext cx="1236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&lt;,&gt;</a:t>
            </a:r>
            <a:endParaRPr lang="ko-KR" altLang="en-US" sz="1000" b="1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A3DE3C9A-20AF-48E0-8EB5-E41FEF1722FD}"/>
              </a:ext>
            </a:extLst>
          </p:cNvPr>
          <p:cNvGrpSpPr/>
          <p:nvPr/>
        </p:nvGrpSpPr>
        <p:grpSpPr>
          <a:xfrm>
            <a:off x="1041885" y="988372"/>
            <a:ext cx="368596" cy="359736"/>
            <a:chOff x="1417674" y="4382385"/>
            <a:chExt cx="368596" cy="359736"/>
          </a:xfrm>
        </p:grpSpPr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D691048-0F51-46A1-9B4F-D513F118E475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3661621-7C65-42F6-B7CA-36E71C4C9AC9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E749113D-0922-465C-A7BC-5C06854A6334}"/>
              </a:ext>
            </a:extLst>
          </p:cNvPr>
          <p:cNvSpPr txBox="1"/>
          <p:nvPr/>
        </p:nvSpPr>
        <p:spPr>
          <a:xfrm>
            <a:off x="1024046" y="1061340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COMPARISON_OP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E856F794-1A63-443C-82A4-48651EC2C4C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332426" y="541547"/>
            <a:ext cx="944674" cy="48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F5EB0BF6-5CCA-4D79-91A5-D016AA7C96D1}"/>
              </a:ext>
            </a:extLst>
          </p:cNvPr>
          <p:cNvSpPr txBox="1"/>
          <p:nvPr/>
        </p:nvSpPr>
        <p:spPr>
          <a:xfrm>
            <a:off x="1376263" y="628103"/>
            <a:ext cx="2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B0C7D05D-2B47-4D22-9067-88925F79BB77}"/>
              </a:ext>
            </a:extLst>
          </p:cNvPr>
          <p:cNvCxnSpPr>
            <a:cxnSpLocks/>
          </p:cNvCxnSpPr>
          <p:nvPr/>
        </p:nvCxnSpPr>
        <p:spPr>
          <a:xfrm flipV="1">
            <a:off x="404088" y="1488006"/>
            <a:ext cx="1126817" cy="190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타원 239">
            <a:extLst>
              <a:ext uri="{FF2B5EF4-FFF2-40B4-BE49-F238E27FC236}">
                <a16:creationId xmlns:a16="http://schemas.microsoft.com/office/drawing/2014/main" id="{E7F1A6ED-6FF9-4811-9AAC-B83A7BD0E016}"/>
              </a:ext>
            </a:extLst>
          </p:cNvPr>
          <p:cNvSpPr/>
          <p:nvPr/>
        </p:nvSpPr>
        <p:spPr>
          <a:xfrm>
            <a:off x="1486785" y="1332878"/>
            <a:ext cx="170121" cy="1772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BAA800C-84A5-4C0A-8571-FDA15BE139C0}"/>
              </a:ext>
            </a:extLst>
          </p:cNvPr>
          <p:cNvSpPr txBox="1"/>
          <p:nvPr/>
        </p:nvSpPr>
        <p:spPr>
          <a:xfrm>
            <a:off x="1249626" y="1520252"/>
            <a:ext cx="3626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!</a:t>
            </a:r>
            <a:endParaRPr lang="ko-KR" altLang="en-US" sz="1000" b="1"/>
          </a:p>
        </p:txBody>
      </p: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2E2BCE6D-8FCD-478F-A1F8-BEACEE4B0083}"/>
              </a:ext>
            </a:extLst>
          </p:cNvPr>
          <p:cNvCxnSpPr>
            <a:cxnSpLocks/>
            <a:stCxn id="240" idx="7"/>
          </p:cNvCxnSpPr>
          <p:nvPr/>
        </p:nvCxnSpPr>
        <p:spPr>
          <a:xfrm flipV="1">
            <a:off x="1631992" y="693947"/>
            <a:ext cx="797508" cy="66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24890083-5E86-483C-9DEF-8D9FBE11220B}"/>
              </a:ext>
            </a:extLst>
          </p:cNvPr>
          <p:cNvSpPr txBox="1"/>
          <p:nvPr/>
        </p:nvSpPr>
        <p:spPr>
          <a:xfrm>
            <a:off x="1896009" y="701260"/>
            <a:ext cx="2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=</a:t>
            </a:r>
            <a:endParaRPr lang="ko-KR" altLang="en-US" b="1"/>
          </a:p>
        </p:txBody>
      </p: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4B22065B-4EBB-4A76-B299-E1D0FBD21557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1479633" y="2385301"/>
            <a:ext cx="1761591" cy="4026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87C0166-59CE-4628-88A9-0781567B8F0F}"/>
              </a:ext>
            </a:extLst>
          </p:cNvPr>
          <p:cNvSpPr txBox="1"/>
          <p:nvPr/>
        </p:nvSpPr>
        <p:spPr>
          <a:xfrm>
            <a:off x="4356196" y="5437932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SIGNED_INTEGER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1DEC9DA-74A2-4128-B4E6-3EA074541A46}"/>
              </a:ext>
            </a:extLst>
          </p:cNvPr>
          <p:cNvSpPr txBox="1"/>
          <p:nvPr/>
        </p:nvSpPr>
        <p:spPr>
          <a:xfrm>
            <a:off x="4023930" y="5046265"/>
            <a:ext cx="1035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0</a:t>
            </a:r>
            <a:endParaRPr lang="ko-KR" altLang="en-US" sz="1000" b="1"/>
          </a:p>
        </p:txBody>
      </p:sp>
      <p:cxnSp>
        <p:nvCxnSpPr>
          <p:cNvPr id="251" name="연결선: 꺾임 250">
            <a:extLst>
              <a:ext uri="{FF2B5EF4-FFF2-40B4-BE49-F238E27FC236}">
                <a16:creationId xmlns:a16="http://schemas.microsoft.com/office/drawing/2014/main" id="{9FF69FE3-7D45-4439-A422-E757FE1A292C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747582" y="3117352"/>
            <a:ext cx="2007520" cy="2808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692B2FDD-2D72-4B74-BBEA-A484F362D32E}"/>
              </a:ext>
            </a:extLst>
          </p:cNvPr>
          <p:cNvSpPr/>
          <p:nvPr/>
        </p:nvSpPr>
        <p:spPr>
          <a:xfrm>
            <a:off x="3145394" y="5416021"/>
            <a:ext cx="170121" cy="1772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5309D35-E210-4A03-84C3-7AC625EFDA50}"/>
              </a:ext>
            </a:extLst>
          </p:cNvPr>
          <p:cNvSpPr txBox="1"/>
          <p:nvPr/>
        </p:nvSpPr>
        <p:spPr>
          <a:xfrm>
            <a:off x="1282916" y="5333162"/>
            <a:ext cx="1894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-(</a:t>
            </a:r>
            <a:r>
              <a:rPr lang="ko-KR" altLang="en-US" sz="1000" b="1"/>
              <a:t>바로 전 토큰이 </a:t>
            </a:r>
            <a:r>
              <a:rPr lang="en-US" altLang="ko-KR" sz="1000" b="1"/>
              <a:t>OP</a:t>
            </a:r>
            <a:r>
              <a:rPr lang="ko-KR" altLang="en-US" sz="1000" b="1" err="1"/>
              <a:t>일때만</a:t>
            </a:r>
            <a:r>
              <a:rPr lang="en-US" altLang="ko-KR" sz="1000" b="1"/>
              <a:t>)</a:t>
            </a:r>
            <a:endParaRPr lang="ko-KR" altLang="en-US" sz="1000" b="1"/>
          </a:p>
        </p:txBody>
      </p:sp>
      <p:cxnSp>
        <p:nvCxnSpPr>
          <p:cNvPr id="257" name="직선 화살표 연결선 256">
            <a:extLst>
              <a:ext uri="{FF2B5EF4-FFF2-40B4-BE49-F238E27FC236}">
                <a16:creationId xmlns:a16="http://schemas.microsoft.com/office/drawing/2014/main" id="{835C06C9-DBCB-4361-B861-3F26D8C2C29C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32390" y="2771553"/>
            <a:ext cx="8463517" cy="657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17CD0D11-2CA1-4F9F-81C3-21A11D9AF0CB}"/>
              </a:ext>
            </a:extLst>
          </p:cNvPr>
          <p:cNvSpPr txBox="1"/>
          <p:nvPr/>
        </p:nvSpPr>
        <p:spPr>
          <a:xfrm>
            <a:off x="8161351" y="2598339"/>
            <a:ext cx="862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+,-,*,/</a:t>
            </a:r>
            <a:endParaRPr lang="ko-KR" altLang="en-US" sz="1000" b="1"/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9291977-A941-4465-BF72-E0B9E5EB892D}"/>
              </a:ext>
            </a:extLst>
          </p:cNvPr>
          <p:cNvGrpSpPr/>
          <p:nvPr/>
        </p:nvGrpSpPr>
        <p:grpSpPr>
          <a:xfrm>
            <a:off x="8890232" y="2578727"/>
            <a:ext cx="368596" cy="359736"/>
            <a:chOff x="1417674" y="4382385"/>
            <a:chExt cx="368596" cy="359736"/>
          </a:xfrm>
        </p:grpSpPr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1FE19F73-9C85-4941-AC7E-3C5C550DF60F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F6AA2975-9991-46E9-837E-82757A2C0DC7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02517A1A-0174-4752-A3B4-A1748C74DFE0}"/>
              </a:ext>
            </a:extLst>
          </p:cNvPr>
          <p:cNvSpPr txBox="1"/>
          <p:nvPr/>
        </p:nvSpPr>
        <p:spPr>
          <a:xfrm>
            <a:off x="8847674" y="2672153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ARITHMETIC_OP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A32144F-2490-4052-B6CD-E1EB0B49150A}"/>
              </a:ext>
            </a:extLst>
          </p:cNvPr>
          <p:cNvSpPr txBox="1"/>
          <p:nvPr/>
        </p:nvSpPr>
        <p:spPr>
          <a:xfrm>
            <a:off x="3249795" y="5282966"/>
            <a:ext cx="1111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1,2,3,4,5,6,7,8,9</a:t>
            </a:r>
            <a:endParaRPr lang="ko-KR" altLang="en-US" sz="1000" b="1"/>
          </a:p>
        </p:txBody>
      </p: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7A313926-52AE-403A-B9AD-F0E5C05A9146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969770" y="2895164"/>
            <a:ext cx="2202715" cy="34475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직선 화살표 연결선 284">
            <a:extLst>
              <a:ext uri="{FF2B5EF4-FFF2-40B4-BE49-F238E27FC236}">
                <a16:creationId xmlns:a16="http://schemas.microsoft.com/office/drawing/2014/main" id="{A9817DCC-6A5E-47C8-B573-12102D7A56B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763752" y="5598080"/>
            <a:ext cx="611813" cy="12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E71EACE8-56EF-4BAA-9005-5779EA3BD546}"/>
              </a:ext>
            </a:extLst>
          </p:cNvPr>
          <p:cNvSpPr txBox="1"/>
          <p:nvPr/>
        </p:nvSpPr>
        <p:spPr>
          <a:xfrm>
            <a:off x="2789103" y="5519609"/>
            <a:ext cx="1111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1,2,3,4,5,6,7,8,9</a:t>
            </a:r>
            <a:endParaRPr lang="ko-KR" altLang="en-US" sz="1000" b="1"/>
          </a:p>
        </p:txBody>
      </p: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68924AA8-1D07-4A81-9C29-D564A893DA47}"/>
              </a:ext>
            </a:extLst>
          </p:cNvPr>
          <p:cNvGrpSpPr/>
          <p:nvPr/>
        </p:nvGrpSpPr>
        <p:grpSpPr>
          <a:xfrm>
            <a:off x="4351204" y="5046871"/>
            <a:ext cx="368596" cy="359736"/>
            <a:chOff x="1417674" y="4382385"/>
            <a:chExt cx="368596" cy="359736"/>
          </a:xfrm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5BF484FE-DC7F-48E8-81E4-6C3E12BF1AB0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EE561A4A-2E53-493F-B045-63C4EFD21F2D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4" name="TextBox 293">
            <a:extLst>
              <a:ext uri="{FF2B5EF4-FFF2-40B4-BE49-F238E27FC236}">
                <a16:creationId xmlns:a16="http://schemas.microsoft.com/office/drawing/2014/main" id="{A1A74AEB-A4A8-4368-B27B-809396BCF6D3}"/>
              </a:ext>
            </a:extLst>
          </p:cNvPr>
          <p:cNvSpPr txBox="1"/>
          <p:nvPr/>
        </p:nvSpPr>
        <p:spPr>
          <a:xfrm>
            <a:off x="4346682" y="5105973"/>
            <a:ext cx="1051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</a:rPr>
              <a:t>SIGNED_INTEGER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6171548D-6CE2-4882-8420-4048F21BF6CB}"/>
              </a:ext>
            </a:extLst>
          </p:cNvPr>
          <p:cNvCxnSpPr>
            <a:stCxn id="17" idx="4"/>
            <a:endCxn id="17" idx="6"/>
          </p:cNvCxnSpPr>
          <p:nvPr/>
        </p:nvCxnSpPr>
        <p:spPr>
          <a:xfrm rot="5400000" flipH="1" flipV="1">
            <a:off x="4528408" y="5595865"/>
            <a:ext cx="179868" cy="184298"/>
          </a:xfrm>
          <a:prstGeom prst="curvedConnector4">
            <a:avLst>
              <a:gd name="adj1" fmla="val -127093"/>
              <a:gd name="adj2" fmla="val 224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2BF1B138-FD5D-430F-B1FD-CF2C2385F099}"/>
              </a:ext>
            </a:extLst>
          </p:cNvPr>
          <p:cNvSpPr txBox="1"/>
          <p:nvPr/>
        </p:nvSpPr>
        <p:spPr>
          <a:xfrm>
            <a:off x="4863101" y="5688436"/>
            <a:ext cx="1231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0,1,2,3,4,5,6,7,8,9</a:t>
            </a:r>
            <a:endParaRPr lang="ko-KR" altLang="en-US" sz="1000" b="1"/>
          </a:p>
        </p:txBody>
      </p:sp>
      <p:cxnSp>
        <p:nvCxnSpPr>
          <p:cNvPr id="303" name="연결선: 꺾임 302">
            <a:extLst>
              <a:ext uri="{FF2B5EF4-FFF2-40B4-BE49-F238E27FC236}">
                <a16:creationId xmlns:a16="http://schemas.microsoft.com/office/drawing/2014/main" id="{58A89328-21D5-49C1-A492-D3E5398F975D}"/>
              </a:ext>
            </a:extLst>
          </p:cNvPr>
          <p:cNvCxnSpPr>
            <a:stCxn id="5" idx="4"/>
          </p:cNvCxnSpPr>
          <p:nvPr/>
        </p:nvCxnSpPr>
        <p:spPr>
          <a:xfrm rot="16200000" flipH="1">
            <a:off x="2223065" y="1641868"/>
            <a:ext cx="2542954" cy="6294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타원 304">
            <a:extLst>
              <a:ext uri="{FF2B5EF4-FFF2-40B4-BE49-F238E27FC236}">
                <a16:creationId xmlns:a16="http://schemas.microsoft.com/office/drawing/2014/main" id="{CBC8D095-EF76-4A46-8FF4-FADF7F4BAD25}"/>
              </a:ext>
            </a:extLst>
          </p:cNvPr>
          <p:cNvSpPr/>
          <p:nvPr/>
        </p:nvSpPr>
        <p:spPr>
          <a:xfrm>
            <a:off x="6641755" y="5905847"/>
            <a:ext cx="233124" cy="22989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272AF10E-F6A5-48BC-BACE-5C695047B788}"/>
              </a:ext>
            </a:extLst>
          </p:cNvPr>
          <p:cNvSpPr txBox="1"/>
          <p:nvPr/>
        </p:nvSpPr>
        <p:spPr>
          <a:xfrm>
            <a:off x="6327416" y="5905846"/>
            <a:ext cx="31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“</a:t>
            </a:r>
            <a:endParaRPr lang="ko-KR" altLang="en-US" sz="1000" b="1"/>
          </a:p>
        </p:txBody>
      </p:sp>
      <p:cxnSp>
        <p:nvCxnSpPr>
          <p:cNvPr id="310" name="연결선: 구부러짐 309">
            <a:extLst>
              <a:ext uri="{FF2B5EF4-FFF2-40B4-BE49-F238E27FC236}">
                <a16:creationId xmlns:a16="http://schemas.microsoft.com/office/drawing/2014/main" id="{C6AF4C0E-FC93-4C77-B430-559D268609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03040" y="5968409"/>
            <a:ext cx="179868" cy="184298"/>
          </a:xfrm>
          <a:prstGeom prst="curvedConnector4">
            <a:avLst>
              <a:gd name="adj1" fmla="val -71921"/>
              <a:gd name="adj2" fmla="val 158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54A11791-0D4A-4E7B-8284-8DCB36EF4D6E}"/>
              </a:ext>
            </a:extLst>
          </p:cNvPr>
          <p:cNvSpPr txBox="1"/>
          <p:nvPr/>
        </p:nvSpPr>
        <p:spPr>
          <a:xfrm>
            <a:off x="6231693" y="6223272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LETTER|DIGIT|</a:t>
            </a:r>
            <a:r>
              <a:rPr lang="ko-KR" altLang="en-US" sz="1000" b="1"/>
              <a:t>빈칸</a:t>
            </a:r>
          </a:p>
        </p:txBody>
      </p: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36646482-5613-43B3-9944-B0099C479917}"/>
              </a:ext>
            </a:extLst>
          </p:cNvPr>
          <p:cNvCxnSpPr>
            <a:cxnSpLocks/>
          </p:cNvCxnSpPr>
          <p:nvPr/>
        </p:nvCxnSpPr>
        <p:spPr>
          <a:xfrm>
            <a:off x="6825245" y="5905846"/>
            <a:ext cx="575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03C22601-ECDE-4287-A59D-8E39FDEE6847}"/>
              </a:ext>
            </a:extLst>
          </p:cNvPr>
          <p:cNvSpPr txBox="1"/>
          <p:nvPr/>
        </p:nvSpPr>
        <p:spPr>
          <a:xfrm>
            <a:off x="7058368" y="5724403"/>
            <a:ext cx="314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“</a:t>
            </a:r>
            <a:endParaRPr lang="ko-KR" altLang="en-US" sz="1000" b="1"/>
          </a:p>
        </p:txBody>
      </p: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39FF842E-5EBC-4474-8098-62C71D6F82DF}"/>
              </a:ext>
            </a:extLst>
          </p:cNvPr>
          <p:cNvGrpSpPr/>
          <p:nvPr/>
        </p:nvGrpSpPr>
        <p:grpSpPr>
          <a:xfrm>
            <a:off x="7384867" y="5638832"/>
            <a:ext cx="1051087" cy="444482"/>
            <a:chOff x="3131052" y="3759035"/>
            <a:chExt cx="1051087" cy="444482"/>
          </a:xfrm>
        </p:grpSpPr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C4743F0-DB05-4299-A3D1-70BA16564AFB}"/>
                </a:ext>
              </a:extLst>
            </p:cNvPr>
            <p:cNvGrpSpPr/>
            <p:nvPr/>
          </p:nvGrpSpPr>
          <p:grpSpPr>
            <a:xfrm>
              <a:off x="3131461" y="3759035"/>
              <a:ext cx="444383" cy="444482"/>
              <a:chOff x="1417674" y="4382385"/>
              <a:chExt cx="368596" cy="359736"/>
            </a:xfrm>
          </p:grpSpPr>
          <p:sp>
            <p:nvSpPr>
              <p:cNvPr id="327" name="타원 326">
                <a:extLst>
                  <a:ext uri="{FF2B5EF4-FFF2-40B4-BE49-F238E27FC236}">
                    <a16:creationId xmlns:a16="http://schemas.microsoft.com/office/drawing/2014/main" id="{37A490A1-C806-448C-8D50-E99D5492BC39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CBC9D40D-0EEA-4F57-BFE3-EC9CAFE8CD49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5291D678-3042-4DE0-A475-D72473DD55C3}"/>
                </a:ext>
              </a:extLst>
            </p:cNvPr>
            <p:cNvSpPr txBox="1"/>
            <p:nvPr/>
          </p:nvSpPr>
          <p:spPr>
            <a:xfrm>
              <a:off x="3131052" y="3873553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STRING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6C02BB-A71C-4571-9775-D291F13FE214}"/>
              </a:ext>
            </a:extLst>
          </p:cNvPr>
          <p:cNvSpPr txBox="1"/>
          <p:nvPr/>
        </p:nvSpPr>
        <p:spPr>
          <a:xfrm>
            <a:off x="-74261" y="3199840"/>
            <a:ext cx="1693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start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3801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D2C4D73-C4E2-4411-B1FB-59E66BE8E710}"/>
              </a:ext>
            </a:extLst>
          </p:cNvPr>
          <p:cNvSpPr/>
          <p:nvPr/>
        </p:nvSpPr>
        <p:spPr>
          <a:xfrm>
            <a:off x="262269" y="3340395"/>
            <a:ext cx="170121" cy="1772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F2217C2-EAE7-4DB8-826E-28C658966BE0}"/>
              </a:ext>
            </a:extLst>
          </p:cNvPr>
          <p:cNvCxnSpPr>
            <a:endCxn id="4" idx="2"/>
          </p:cNvCxnSpPr>
          <p:nvPr/>
        </p:nvCxnSpPr>
        <p:spPr>
          <a:xfrm>
            <a:off x="0" y="3428999"/>
            <a:ext cx="262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D65B5C4-6026-41D0-95DB-84D6C1E59981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165690" y="1733993"/>
            <a:ext cx="1788042" cy="1424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E3AD6BC-E8DE-4515-9B9D-C1ACADB228EB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14857" y="1883160"/>
            <a:ext cx="1489709" cy="1424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013C3AC2-A5D8-4209-9908-74D309AD7110}"/>
              </a:ext>
            </a:extLst>
          </p:cNvPr>
          <p:cNvCxnSpPr>
            <a:cxnSpLocks/>
            <a:stCxn id="4" idx="0"/>
            <a:endCxn id="143" idx="2"/>
          </p:cNvCxnSpPr>
          <p:nvPr/>
        </p:nvCxnSpPr>
        <p:spPr>
          <a:xfrm rot="5400000" flipH="1" flipV="1">
            <a:off x="520552" y="2076679"/>
            <a:ext cx="1090494" cy="1436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FC57698-B576-44C4-A2D8-6D51262931D0}"/>
              </a:ext>
            </a:extLst>
          </p:cNvPr>
          <p:cNvCxnSpPr>
            <a:cxnSpLocks/>
            <a:stCxn id="4" idx="0"/>
            <a:endCxn id="149" idx="2"/>
          </p:cNvCxnSpPr>
          <p:nvPr/>
        </p:nvCxnSpPr>
        <p:spPr>
          <a:xfrm rot="5400000" flipH="1" flipV="1">
            <a:off x="702713" y="2255818"/>
            <a:ext cx="729195" cy="1439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92512B9-3CF6-4FBB-BD9E-B89F556BE5C1}"/>
              </a:ext>
            </a:extLst>
          </p:cNvPr>
          <p:cNvGrpSpPr/>
          <p:nvPr/>
        </p:nvGrpSpPr>
        <p:grpSpPr>
          <a:xfrm>
            <a:off x="1772093" y="1354190"/>
            <a:ext cx="1081482" cy="347330"/>
            <a:chOff x="2282865" y="2211573"/>
            <a:chExt cx="1081482" cy="347330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C28FE4B2-73C4-4174-B6BD-89654DD535D8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48B60F84-256C-4403-B253-E6508344E93E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3D4A9EB2-6706-4076-8736-FAF819C6BA0C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4B23CA0-E889-479F-8672-430C2EAC952B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D5896745-7AB2-4272-AE62-CD80E4BEB735}"/>
              </a:ext>
            </a:extLst>
          </p:cNvPr>
          <p:cNvSpPr txBox="1"/>
          <p:nvPr/>
        </p:nvSpPr>
        <p:spPr>
          <a:xfrm>
            <a:off x="1309394" y="1332188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/>
              <a:t>i</a:t>
            </a:r>
            <a:endParaRPr lang="ko-KR" altLang="en-US" sz="1000" b="1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A380A9D-2359-4B02-8E9E-3C28736E45B7}"/>
              </a:ext>
            </a:extLst>
          </p:cNvPr>
          <p:cNvSpPr txBox="1"/>
          <p:nvPr/>
        </p:nvSpPr>
        <p:spPr>
          <a:xfrm>
            <a:off x="1309394" y="1652993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</a:t>
            </a:r>
            <a:endParaRPr lang="ko-KR" altLang="en-US" sz="1000" b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818A39-EE5B-4ACC-AF8D-6E2ECBA77BA8}"/>
              </a:ext>
            </a:extLst>
          </p:cNvPr>
          <p:cNvSpPr txBox="1"/>
          <p:nvPr/>
        </p:nvSpPr>
        <p:spPr>
          <a:xfrm>
            <a:off x="1309394" y="1996268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c</a:t>
            </a:r>
            <a:endParaRPr lang="ko-KR" altLang="en-US" sz="1000" b="1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6578AD9-B2C3-4F62-B609-D57AAE39F636}"/>
              </a:ext>
            </a:extLst>
          </p:cNvPr>
          <p:cNvSpPr txBox="1"/>
          <p:nvPr/>
        </p:nvSpPr>
        <p:spPr>
          <a:xfrm>
            <a:off x="1309394" y="2336946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C</a:t>
            </a:r>
            <a:endParaRPr lang="ko-KR" altLang="en-US" sz="1000" b="1"/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D5DC0DF-40C8-421E-9737-0BCA6A28D8A1}"/>
              </a:ext>
            </a:extLst>
          </p:cNvPr>
          <p:cNvGrpSpPr/>
          <p:nvPr/>
        </p:nvGrpSpPr>
        <p:grpSpPr>
          <a:xfrm>
            <a:off x="1784268" y="1716132"/>
            <a:ext cx="1081482" cy="347330"/>
            <a:chOff x="2282865" y="2211573"/>
            <a:chExt cx="1081482" cy="347330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35524CD4-DC23-444E-B933-C9FAE0179FC1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4A2FF727-4A7A-4FF0-9A81-26DC1001C848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FE90166C-D501-4E83-9729-10997F32EF05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D67321-E02B-450F-B7DD-9A38E8E3A13E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B39ADA3F-A207-4EBC-8D10-E4CA430F1B77}"/>
              </a:ext>
            </a:extLst>
          </p:cNvPr>
          <p:cNvGrpSpPr/>
          <p:nvPr/>
        </p:nvGrpSpPr>
        <p:grpSpPr>
          <a:xfrm>
            <a:off x="1784268" y="2076236"/>
            <a:ext cx="1081482" cy="347330"/>
            <a:chOff x="2282865" y="2211573"/>
            <a:chExt cx="1081482" cy="347330"/>
          </a:xfrm>
        </p:grpSpPr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EB1CCD92-12B2-46CA-AA22-A5D296AE9AB4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EF67556-75FF-4DBE-A0D9-ED7D51CCF1D0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A1B06D12-7605-46EB-B13E-D91A1DDC084F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4286997-B524-454F-97F3-F09956973601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5E934A4-CC5E-4E4C-8BEB-87094B151A9F}"/>
              </a:ext>
            </a:extLst>
          </p:cNvPr>
          <p:cNvGrpSpPr/>
          <p:nvPr/>
        </p:nvGrpSpPr>
        <p:grpSpPr>
          <a:xfrm>
            <a:off x="1787290" y="2437535"/>
            <a:ext cx="1081482" cy="347330"/>
            <a:chOff x="2282865" y="2211573"/>
            <a:chExt cx="1081482" cy="347330"/>
          </a:xfrm>
        </p:grpSpPr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8257820B-F877-449F-AFEB-F9457E07C133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FF13F88F-7FE7-4791-A8A3-2F48445B3821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862BC2DA-D3D5-428C-B5EC-8147DD1D1130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007EB3D-A416-4AEE-A24B-9BD1A31723B0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9A97F87D-4B13-43CD-A083-172848579AB9}"/>
              </a:ext>
            </a:extLst>
          </p:cNvPr>
          <p:cNvCxnSpPr/>
          <p:nvPr/>
        </p:nvCxnSpPr>
        <p:spPr>
          <a:xfrm>
            <a:off x="2117013" y="1552353"/>
            <a:ext cx="32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016B894-AE4D-4111-8FC8-69FB1ED294EE}"/>
              </a:ext>
            </a:extLst>
          </p:cNvPr>
          <p:cNvCxnSpPr/>
          <p:nvPr/>
        </p:nvCxnSpPr>
        <p:spPr>
          <a:xfrm>
            <a:off x="2117013" y="1881493"/>
            <a:ext cx="32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C0D4CC06-0C8C-4FC4-B7C9-A48A36C0DE8B}"/>
              </a:ext>
            </a:extLst>
          </p:cNvPr>
          <p:cNvCxnSpPr/>
          <p:nvPr/>
        </p:nvCxnSpPr>
        <p:spPr>
          <a:xfrm>
            <a:off x="2117013" y="2249901"/>
            <a:ext cx="32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35D578B-3404-404E-8464-F385347FBA5C}"/>
              </a:ext>
            </a:extLst>
          </p:cNvPr>
          <p:cNvCxnSpPr>
            <a:cxnSpLocks/>
            <a:endCxn id="169" idx="2"/>
          </p:cNvCxnSpPr>
          <p:nvPr/>
        </p:nvCxnSpPr>
        <p:spPr>
          <a:xfrm>
            <a:off x="2104838" y="2614744"/>
            <a:ext cx="361100" cy="1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5F9D6F6-E17D-4E3B-81DB-5C03C1610394}"/>
              </a:ext>
            </a:extLst>
          </p:cNvPr>
          <p:cNvSpPr txBox="1"/>
          <p:nvPr/>
        </p:nvSpPr>
        <p:spPr>
          <a:xfrm>
            <a:off x="2153502" y="1321009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</a:t>
            </a:r>
            <a:endParaRPr lang="ko-KR" altLang="en-US" sz="1000" b="1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697A697-AE3D-49E9-AA8D-E71C5C17D2D4}"/>
              </a:ext>
            </a:extLst>
          </p:cNvPr>
          <p:cNvSpPr txBox="1"/>
          <p:nvPr/>
        </p:nvSpPr>
        <p:spPr>
          <a:xfrm>
            <a:off x="2116428" y="1679045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</a:t>
            </a:r>
            <a:endParaRPr lang="ko-KR" altLang="en-US" sz="1000" b="1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E70510-21D8-4022-B42F-ABC1A74150BE}"/>
              </a:ext>
            </a:extLst>
          </p:cNvPr>
          <p:cNvSpPr txBox="1"/>
          <p:nvPr/>
        </p:nvSpPr>
        <p:spPr>
          <a:xfrm>
            <a:off x="2141985" y="2061218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endParaRPr lang="ko-KR" altLang="en-US" sz="1000" b="1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62C64A-CC0E-4071-938B-ED1B10EF0FCD}"/>
              </a:ext>
            </a:extLst>
          </p:cNvPr>
          <p:cNvSpPr txBox="1"/>
          <p:nvPr/>
        </p:nvSpPr>
        <p:spPr>
          <a:xfrm>
            <a:off x="2123723" y="2415162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endParaRPr lang="ko-KR" altLang="en-US" sz="1000" b="1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6E35B1F6-B4FE-4838-A4B9-7575DFDBE430}"/>
              </a:ext>
            </a:extLst>
          </p:cNvPr>
          <p:cNvGrpSpPr/>
          <p:nvPr/>
        </p:nvGrpSpPr>
        <p:grpSpPr>
          <a:xfrm>
            <a:off x="2449173" y="1347576"/>
            <a:ext cx="1081482" cy="347330"/>
            <a:chOff x="2282865" y="2211573"/>
            <a:chExt cx="1081482" cy="347330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85543D0A-33F2-4AFE-9BA6-36325FBA6DD2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3FC8098C-F1EC-44FF-B7DA-F518DD84AE0E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DA430BFF-898F-4B9B-B1A0-8CB92446C0D3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019BB54-3E45-4E6F-939B-14440F214600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32F0F9C-E4CD-4953-8826-8415E3440CDC}"/>
              </a:ext>
            </a:extLst>
          </p:cNvPr>
          <p:cNvGrpSpPr/>
          <p:nvPr/>
        </p:nvGrpSpPr>
        <p:grpSpPr>
          <a:xfrm>
            <a:off x="2465938" y="2458606"/>
            <a:ext cx="1081482" cy="347330"/>
            <a:chOff x="2282865" y="2211573"/>
            <a:chExt cx="1081482" cy="347330"/>
          </a:xfrm>
        </p:grpSpPr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BECA501E-BC65-4C1E-BA82-BA8130A09629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8D2C732C-4485-4CF4-BC1D-AAEAAC65E475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C3D639F6-6E3B-4CCF-986E-2AE24B4302C2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9C8818-3548-4E82-91B3-F0B94FDEEB71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7DA2C82F-0B2A-4C16-8BB4-333FF27DC94B}"/>
              </a:ext>
            </a:extLst>
          </p:cNvPr>
          <p:cNvGrpSpPr/>
          <p:nvPr/>
        </p:nvGrpSpPr>
        <p:grpSpPr>
          <a:xfrm>
            <a:off x="2445488" y="2074195"/>
            <a:ext cx="1081482" cy="347330"/>
            <a:chOff x="2282865" y="2211573"/>
            <a:chExt cx="1081482" cy="347330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A85FCFB9-2C81-435D-A21E-D0E2ABE75E71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DE49D18C-4FD1-4EC1-A01B-85A811A8E18B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6EB87364-19F5-40BF-98CC-E251E4B3358F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0304DAA-F6A6-412A-B211-4532C6F1BB98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962550B-8951-4467-971B-C1B3989A814A}"/>
              </a:ext>
            </a:extLst>
          </p:cNvPr>
          <p:cNvCxnSpPr>
            <a:cxnSpLocks/>
            <a:endCxn id="192" idx="1"/>
          </p:cNvCxnSpPr>
          <p:nvPr/>
        </p:nvCxnSpPr>
        <p:spPr>
          <a:xfrm flipV="1">
            <a:off x="2774830" y="1493890"/>
            <a:ext cx="1469435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C247A47E-B0E1-4A07-8D0B-0F6BFEEC3255}"/>
              </a:ext>
            </a:extLst>
          </p:cNvPr>
          <p:cNvGrpSpPr/>
          <p:nvPr/>
        </p:nvGrpSpPr>
        <p:grpSpPr>
          <a:xfrm>
            <a:off x="2460558" y="1696138"/>
            <a:ext cx="1081482" cy="347330"/>
            <a:chOff x="2282865" y="2211573"/>
            <a:chExt cx="1081482" cy="347330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EC8E2FB0-FD05-4592-81D0-9EC2BD79F402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E02584F9-8D26-4E2A-A26D-4C5347F87395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07C0F553-96F8-4D68-B9CB-E40761745309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74A32DF-9E56-496E-8496-F1AFF0CD7012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161BCD73-8719-4566-AE0E-1565790FCCA6}"/>
              </a:ext>
            </a:extLst>
          </p:cNvPr>
          <p:cNvSpPr txBox="1"/>
          <p:nvPr/>
        </p:nvSpPr>
        <p:spPr>
          <a:xfrm>
            <a:off x="3862722" y="1255770"/>
            <a:ext cx="1208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endParaRPr lang="ko-KR" altLang="en-US" sz="1000" b="1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2CA1399E-7377-4300-A42D-3B551F255445}"/>
              </a:ext>
            </a:extLst>
          </p:cNvPr>
          <p:cNvGrpSpPr/>
          <p:nvPr/>
        </p:nvGrpSpPr>
        <p:grpSpPr>
          <a:xfrm>
            <a:off x="4244265" y="1271650"/>
            <a:ext cx="1051087" cy="444482"/>
            <a:chOff x="3131052" y="3759035"/>
            <a:chExt cx="1051087" cy="444482"/>
          </a:xfrm>
        </p:grpSpPr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389783E8-E53D-4C8B-896F-00BF1B3C84F6}"/>
                </a:ext>
              </a:extLst>
            </p:cNvPr>
            <p:cNvGrpSpPr/>
            <p:nvPr/>
          </p:nvGrpSpPr>
          <p:grpSpPr>
            <a:xfrm>
              <a:off x="3131461" y="3759035"/>
              <a:ext cx="444383" cy="444482"/>
              <a:chOff x="1417674" y="4382385"/>
              <a:chExt cx="368596" cy="359736"/>
            </a:xfrm>
          </p:grpSpPr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3D5389A0-BF4D-40EF-A10E-46E87C7BF518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타원 193">
                <a:extLst>
                  <a:ext uri="{FF2B5EF4-FFF2-40B4-BE49-F238E27FC236}">
                    <a16:creationId xmlns:a16="http://schemas.microsoft.com/office/drawing/2014/main" id="{12C2427D-EDCF-45B1-96D9-342D8DEF1F01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AD1D354-6872-4491-9803-E0080D2D1910}"/>
                </a:ext>
              </a:extLst>
            </p:cNvPr>
            <p:cNvSpPr txBox="1"/>
            <p:nvPr/>
          </p:nvSpPr>
          <p:spPr>
            <a:xfrm>
              <a:off x="3131052" y="3873553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VTYPE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83D12562-86B2-4382-8288-F59FB658A8F7}"/>
              </a:ext>
            </a:extLst>
          </p:cNvPr>
          <p:cNvCxnSpPr>
            <a:cxnSpLocks/>
          </p:cNvCxnSpPr>
          <p:nvPr/>
        </p:nvCxnSpPr>
        <p:spPr>
          <a:xfrm flipV="1">
            <a:off x="2800706" y="1612918"/>
            <a:ext cx="1440463" cy="25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E593DE33-1B8D-46BB-B3AC-F445DC734B19}"/>
              </a:ext>
            </a:extLst>
          </p:cNvPr>
          <p:cNvSpPr txBox="1"/>
          <p:nvPr/>
        </p:nvSpPr>
        <p:spPr>
          <a:xfrm>
            <a:off x="3778964" y="1455298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endParaRPr lang="ko-KR" altLang="en-US" sz="1000" b="1"/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3206328-3CF5-4C77-AAF8-47FC3A922C28}"/>
              </a:ext>
            </a:extLst>
          </p:cNvPr>
          <p:cNvCxnSpPr/>
          <p:nvPr/>
        </p:nvCxnSpPr>
        <p:spPr>
          <a:xfrm>
            <a:off x="2800706" y="2249900"/>
            <a:ext cx="32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D66C4FC-BA7B-4C7C-8666-9A653840913B}"/>
              </a:ext>
            </a:extLst>
          </p:cNvPr>
          <p:cNvSpPr txBox="1"/>
          <p:nvPr/>
        </p:nvSpPr>
        <p:spPr>
          <a:xfrm>
            <a:off x="2851497" y="2021339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a</a:t>
            </a:r>
            <a:endParaRPr lang="ko-KR" altLang="en-US" sz="1000" b="1"/>
          </a:p>
        </p:txBody>
      </p: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4492D2A-070C-43D6-B26F-662CD37C7C7D}"/>
              </a:ext>
            </a:extLst>
          </p:cNvPr>
          <p:cNvCxnSpPr/>
          <p:nvPr/>
        </p:nvCxnSpPr>
        <p:spPr>
          <a:xfrm>
            <a:off x="2798542" y="2632270"/>
            <a:ext cx="32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952FBF2-C84A-4086-A3EC-776363EB4015}"/>
              </a:ext>
            </a:extLst>
          </p:cNvPr>
          <p:cNvSpPr txBox="1"/>
          <p:nvPr/>
        </p:nvSpPr>
        <p:spPr>
          <a:xfrm>
            <a:off x="2826435" y="2430173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A</a:t>
            </a:r>
            <a:endParaRPr lang="ko-KR" altLang="en-US" sz="1000" b="1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755EA42-E970-4E87-B5E8-6EC1588173B7}"/>
              </a:ext>
            </a:extLst>
          </p:cNvPr>
          <p:cNvGrpSpPr/>
          <p:nvPr/>
        </p:nvGrpSpPr>
        <p:grpSpPr>
          <a:xfrm>
            <a:off x="3115768" y="2061821"/>
            <a:ext cx="1081482" cy="347330"/>
            <a:chOff x="2282865" y="2211573"/>
            <a:chExt cx="1081482" cy="347330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0DC4D6AE-6EDE-4297-A60D-6A16DB529DFC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BB097496-4EFE-4D44-AA48-8283E74CB328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4CCA44EE-8982-47A9-8643-9C746E65B992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5B4ADD92-DF83-4DAD-B39E-94A3CBF14D79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D62E4776-2488-446F-B08B-B489F7CE7811}"/>
              </a:ext>
            </a:extLst>
          </p:cNvPr>
          <p:cNvGrpSpPr/>
          <p:nvPr/>
        </p:nvGrpSpPr>
        <p:grpSpPr>
          <a:xfrm>
            <a:off x="3115768" y="2449842"/>
            <a:ext cx="1081482" cy="347330"/>
            <a:chOff x="2282865" y="2211573"/>
            <a:chExt cx="1081482" cy="347330"/>
          </a:xfrm>
        </p:grpSpPr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C28A88B8-8C62-4815-B011-3A7F18B0AB59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CFF17762-5C40-4D95-8F53-D6069BA96793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92B58D9B-402B-4282-A6A0-3C8530DC016E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69F55C34-171E-4293-90F6-727048383F83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213" name="직선 화살표 연결선 212">
            <a:extLst>
              <a:ext uri="{FF2B5EF4-FFF2-40B4-BE49-F238E27FC236}">
                <a16:creationId xmlns:a16="http://schemas.microsoft.com/office/drawing/2014/main" id="{2152AD73-6965-4545-A5BC-B9FC545733E1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3450489" y="1651039"/>
            <a:ext cx="859263" cy="55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107FE55F-D12B-41AA-BCE9-C316BD512CAC}"/>
              </a:ext>
            </a:extLst>
          </p:cNvPr>
          <p:cNvCxnSpPr>
            <a:cxnSpLocks/>
            <a:endCxn id="193" idx="3"/>
          </p:cNvCxnSpPr>
          <p:nvPr/>
        </p:nvCxnSpPr>
        <p:spPr>
          <a:xfrm flipV="1">
            <a:off x="3448977" y="1651039"/>
            <a:ext cx="860775" cy="959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7510D1CC-F575-4043-8EBF-C71E53813813}"/>
              </a:ext>
            </a:extLst>
          </p:cNvPr>
          <p:cNvSpPr txBox="1"/>
          <p:nvPr/>
        </p:nvSpPr>
        <p:spPr>
          <a:xfrm>
            <a:off x="3531254" y="1861713"/>
            <a:ext cx="154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endParaRPr lang="ko-KR" altLang="en-US" sz="1000" b="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DAE9B44-73DA-49B7-BCE8-E5709E554689}"/>
              </a:ext>
            </a:extLst>
          </p:cNvPr>
          <p:cNvSpPr txBox="1"/>
          <p:nvPr/>
        </p:nvSpPr>
        <p:spPr>
          <a:xfrm>
            <a:off x="3528548" y="2144449"/>
            <a:ext cx="286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endParaRPr lang="ko-KR" altLang="en-US" sz="1000" b="1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F0C993F-CF65-4DEC-B5C1-744B8A73D904}"/>
              </a:ext>
            </a:extLst>
          </p:cNvPr>
          <p:cNvSpPr txBox="1"/>
          <p:nvPr/>
        </p:nvSpPr>
        <p:spPr>
          <a:xfrm>
            <a:off x="333307" y="5629453"/>
            <a:ext cx="2812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err="1"/>
              <a:t>i,I,c,C,e,E,w,W,r,R</a:t>
            </a:r>
            <a:r>
              <a:rPr lang="ko-KR" altLang="en-US" sz="1000" b="1"/>
              <a:t>를 제외한 </a:t>
            </a:r>
            <a:r>
              <a:rPr lang="en-US" altLang="ko-KR" sz="1000" b="1"/>
              <a:t>LETTER</a:t>
            </a:r>
            <a:endParaRPr lang="ko-KR" altLang="en-US" sz="1000" b="1"/>
          </a:p>
        </p:txBody>
      </p: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ED9A856F-7B44-4A65-B7FA-B4B5D3B8C1DA}"/>
              </a:ext>
            </a:extLst>
          </p:cNvPr>
          <p:cNvGrpSpPr/>
          <p:nvPr/>
        </p:nvGrpSpPr>
        <p:grpSpPr>
          <a:xfrm>
            <a:off x="8168440" y="2773783"/>
            <a:ext cx="3532241" cy="3225429"/>
            <a:chOff x="1417674" y="4382385"/>
            <a:chExt cx="368596" cy="359736"/>
          </a:xfrm>
        </p:grpSpPr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1E6249DE-ECA1-4370-BF29-A63FC3F41B72}"/>
                </a:ext>
              </a:extLst>
            </p:cNvPr>
            <p:cNvSpPr/>
            <p:nvPr/>
          </p:nvSpPr>
          <p:spPr>
            <a:xfrm>
              <a:off x="1417674" y="4382385"/>
              <a:ext cx="368596" cy="35973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05C254A2-9C56-422D-9F96-80970763ABBE}"/>
                </a:ext>
              </a:extLst>
            </p:cNvPr>
            <p:cNvSpPr/>
            <p:nvPr/>
          </p:nvSpPr>
          <p:spPr>
            <a:xfrm>
              <a:off x="1451344" y="4408966"/>
              <a:ext cx="301256" cy="3065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3290FB31-68F4-4923-BA9B-0271DFC7EF33}"/>
              </a:ext>
            </a:extLst>
          </p:cNvPr>
          <p:cNvSpPr txBox="1"/>
          <p:nvPr/>
        </p:nvSpPr>
        <p:spPr>
          <a:xfrm>
            <a:off x="9632433" y="4144441"/>
            <a:ext cx="111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</a:rPr>
              <a:t>ID</a:t>
            </a:r>
            <a:endParaRPr lang="ko-KR" altLang="en-US" sz="280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CE096CC-DE99-4550-8AD8-E1E27DCE41B0}"/>
              </a:ext>
            </a:extLst>
          </p:cNvPr>
          <p:cNvSpPr txBox="1"/>
          <p:nvPr/>
        </p:nvSpPr>
        <p:spPr>
          <a:xfrm>
            <a:off x="10665942" y="6246326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203CA9-66F0-4B3C-8258-7B7F92FEFB3D}"/>
              </a:ext>
            </a:extLst>
          </p:cNvPr>
          <p:cNvSpPr txBox="1"/>
          <p:nvPr/>
        </p:nvSpPr>
        <p:spPr>
          <a:xfrm>
            <a:off x="1814663" y="5206961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17BADC8D-832D-4586-8E5F-F1B17BC42C20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3004248" y="860686"/>
            <a:ext cx="2079284" cy="7393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2B801BC8-153B-4646-A4C4-1075DA6C6BE1}"/>
              </a:ext>
            </a:extLst>
          </p:cNvPr>
          <p:cNvCxnSpPr>
            <a:stCxn id="149" idx="3"/>
          </p:cNvCxnSpPr>
          <p:nvPr/>
        </p:nvCxnSpPr>
        <p:spPr>
          <a:xfrm rot="16200000" flipH="1">
            <a:off x="3440675" y="1129344"/>
            <a:ext cx="2695119" cy="590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35698854-710D-48EB-BA9E-09BFC873A9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79337" y="763821"/>
            <a:ext cx="2695119" cy="5904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E04252AD-B7DE-494D-A3B2-0C98E64DBF96}"/>
              </a:ext>
            </a:extLst>
          </p:cNvPr>
          <p:cNvSpPr txBox="1"/>
          <p:nvPr/>
        </p:nvSpPr>
        <p:spPr>
          <a:xfrm>
            <a:off x="1807970" y="4842644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47" name="연결선: 꺾임 246">
            <a:extLst>
              <a:ext uri="{FF2B5EF4-FFF2-40B4-BE49-F238E27FC236}">
                <a16:creationId xmlns:a16="http://schemas.microsoft.com/office/drawing/2014/main" id="{99D4BEB7-5F0E-4145-B541-6B0F76EAB51B}"/>
              </a:ext>
            </a:extLst>
          </p:cNvPr>
          <p:cNvCxnSpPr>
            <a:stCxn id="139" idx="4"/>
          </p:cNvCxnSpPr>
          <p:nvPr/>
        </p:nvCxnSpPr>
        <p:spPr>
          <a:xfrm rot="16200000" flipH="1">
            <a:off x="3462452" y="525984"/>
            <a:ext cx="2804848" cy="58284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19240242-FD36-441A-A377-46BE3A2DAA43}"/>
              </a:ext>
            </a:extLst>
          </p:cNvPr>
          <p:cNvSpPr txBox="1"/>
          <p:nvPr/>
        </p:nvSpPr>
        <p:spPr>
          <a:xfrm>
            <a:off x="1911342" y="4590996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N,F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5F3BCD8F-B8C6-421E-B583-1A5C9E79359D}"/>
              </a:ext>
            </a:extLst>
          </p:cNvPr>
          <p:cNvCxnSpPr>
            <a:stCxn id="128" idx="5"/>
          </p:cNvCxnSpPr>
          <p:nvPr/>
        </p:nvCxnSpPr>
        <p:spPr>
          <a:xfrm rot="16200000" flipH="1">
            <a:off x="3428109" y="278654"/>
            <a:ext cx="2940341" cy="5684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6686C973-85B2-4DEC-9340-26CB267F5E5F}"/>
              </a:ext>
            </a:extLst>
          </p:cNvPr>
          <p:cNvSpPr txBox="1"/>
          <p:nvPr/>
        </p:nvSpPr>
        <p:spPr>
          <a:xfrm>
            <a:off x="2015992" y="4353539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n,f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69F05958-CD4A-422F-A1D8-99A493409230}"/>
              </a:ext>
            </a:extLst>
          </p:cNvPr>
          <p:cNvCxnSpPr>
            <a:cxnSpLocks/>
            <a:stCxn id="128" idx="0"/>
          </p:cNvCxnSpPr>
          <p:nvPr/>
        </p:nvCxnSpPr>
        <p:spPr>
          <a:xfrm rot="5400000" flipH="1" flipV="1">
            <a:off x="3884623" y="-1717305"/>
            <a:ext cx="1125338" cy="5017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802CDF67-F832-41C6-8821-EF8C4BDCAB0E}"/>
              </a:ext>
            </a:extLst>
          </p:cNvPr>
          <p:cNvGrpSpPr/>
          <p:nvPr/>
        </p:nvGrpSpPr>
        <p:grpSpPr>
          <a:xfrm>
            <a:off x="7029606" y="-17803"/>
            <a:ext cx="2602826" cy="801224"/>
            <a:chOff x="2282865" y="2211573"/>
            <a:chExt cx="1076492" cy="347330"/>
          </a:xfrm>
        </p:grpSpPr>
        <p:grpSp>
          <p:nvGrpSpPr>
            <p:cNvPr id="256" name="그룹 255">
              <a:extLst>
                <a:ext uri="{FF2B5EF4-FFF2-40B4-BE49-F238E27FC236}">
                  <a16:creationId xmlns:a16="http://schemas.microsoft.com/office/drawing/2014/main" id="{5CFE1672-6C74-46FC-A77E-95962EA20E11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258" name="타원 257">
                <a:extLst>
                  <a:ext uri="{FF2B5EF4-FFF2-40B4-BE49-F238E27FC236}">
                    <a16:creationId xmlns:a16="http://schemas.microsoft.com/office/drawing/2014/main" id="{DE2177FF-DED1-4AE4-A281-F7A9C6286C2B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4FAE8484-F079-4BD8-AF7E-12CA6FC7B6CD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082D702-4114-4FC4-9E0A-42B60D9181B6}"/>
                </a:ext>
              </a:extLst>
            </p:cNvPr>
            <p:cNvSpPr txBox="1"/>
            <p:nvPr/>
          </p:nvSpPr>
          <p:spPr>
            <a:xfrm>
              <a:off x="2308270" y="2338173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KEYWORD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22BC51EB-6667-49E3-B897-007D62FF8A53}"/>
              </a:ext>
            </a:extLst>
          </p:cNvPr>
          <p:cNvSpPr txBox="1"/>
          <p:nvPr/>
        </p:nvSpPr>
        <p:spPr>
          <a:xfrm>
            <a:off x="6090382" y="2440"/>
            <a:ext cx="975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f</a:t>
            </a:r>
            <a:endParaRPr lang="ko-KR" altLang="en-US" sz="1000" b="1"/>
          </a:p>
        </p:txBody>
      </p: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A7716E99-C1CF-4647-8248-E1469403EE4E}"/>
              </a:ext>
            </a:extLst>
          </p:cNvPr>
          <p:cNvCxnSpPr>
            <a:cxnSpLocks/>
          </p:cNvCxnSpPr>
          <p:nvPr/>
        </p:nvCxnSpPr>
        <p:spPr>
          <a:xfrm flipV="1">
            <a:off x="2041299" y="345330"/>
            <a:ext cx="4988308" cy="1381890"/>
          </a:xfrm>
          <a:prstGeom prst="bentConnector3">
            <a:avLst>
              <a:gd name="adj1" fmla="val -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F84EB04F-698F-4322-B3E8-70E5D3314AF6}"/>
              </a:ext>
            </a:extLst>
          </p:cNvPr>
          <p:cNvSpPr txBox="1"/>
          <p:nvPr/>
        </p:nvSpPr>
        <p:spPr>
          <a:xfrm>
            <a:off x="6528056" y="168871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F</a:t>
            </a:r>
            <a:endParaRPr lang="ko-KR" altLang="en-US" sz="1000" b="1"/>
          </a:p>
        </p:txBody>
      </p:sp>
      <p:cxnSp>
        <p:nvCxnSpPr>
          <p:cNvPr id="269" name="연결선: 꺾임 268">
            <a:extLst>
              <a:ext uri="{FF2B5EF4-FFF2-40B4-BE49-F238E27FC236}">
                <a16:creationId xmlns:a16="http://schemas.microsoft.com/office/drawing/2014/main" id="{7B9F6B5F-F2EB-48FE-8879-BEBDF4066BE8}"/>
              </a:ext>
            </a:extLst>
          </p:cNvPr>
          <p:cNvCxnSpPr>
            <a:cxnSpLocks/>
            <a:stCxn id="169" idx="4"/>
          </p:cNvCxnSpPr>
          <p:nvPr/>
        </p:nvCxnSpPr>
        <p:spPr>
          <a:xfrm rot="16200000" flipH="1">
            <a:off x="4411731" y="1026516"/>
            <a:ext cx="1564108" cy="5122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19410049-8B29-4E55-BF3F-F73978784B59}"/>
              </a:ext>
            </a:extLst>
          </p:cNvPr>
          <p:cNvSpPr txBox="1"/>
          <p:nvPr/>
        </p:nvSpPr>
        <p:spPr>
          <a:xfrm>
            <a:off x="2601885" y="4144441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A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73" name="연결선: 꺾임 272">
            <a:extLst>
              <a:ext uri="{FF2B5EF4-FFF2-40B4-BE49-F238E27FC236}">
                <a16:creationId xmlns:a16="http://schemas.microsoft.com/office/drawing/2014/main" id="{CA178906-E2A2-4A32-943C-D40B335F3DF5}"/>
              </a:ext>
            </a:extLst>
          </p:cNvPr>
          <p:cNvCxnSpPr>
            <a:cxnSpLocks/>
          </p:cNvCxnSpPr>
          <p:nvPr/>
        </p:nvCxnSpPr>
        <p:spPr>
          <a:xfrm>
            <a:off x="3294213" y="2795148"/>
            <a:ext cx="4484899" cy="1381457"/>
          </a:xfrm>
          <a:prstGeom prst="bentConnector3">
            <a:avLst>
              <a:gd name="adj1" fmla="val -5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AAFAECE8-52B1-4CDE-A36C-E66B2DA3AF50}"/>
              </a:ext>
            </a:extLst>
          </p:cNvPr>
          <p:cNvSpPr txBox="1"/>
          <p:nvPr/>
        </p:nvSpPr>
        <p:spPr>
          <a:xfrm>
            <a:off x="3282140" y="3949648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77" name="연결선: 꺾임 276">
            <a:extLst>
              <a:ext uri="{FF2B5EF4-FFF2-40B4-BE49-F238E27FC236}">
                <a16:creationId xmlns:a16="http://schemas.microsoft.com/office/drawing/2014/main" id="{94297330-042F-4849-BD86-4BF63CF8AE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01572" y="567823"/>
            <a:ext cx="1564108" cy="51229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7DC625AE-7D8F-4992-9F65-3A48E0DF87CF}"/>
              </a:ext>
            </a:extLst>
          </p:cNvPr>
          <p:cNvSpPr txBox="1"/>
          <p:nvPr/>
        </p:nvSpPr>
        <p:spPr>
          <a:xfrm>
            <a:off x="6026513" y="3702607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a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79" name="연결선: 꺾임 278">
            <a:extLst>
              <a:ext uri="{FF2B5EF4-FFF2-40B4-BE49-F238E27FC236}">
                <a16:creationId xmlns:a16="http://schemas.microsoft.com/office/drawing/2014/main" id="{1970E5C1-E292-4B72-9D50-FD21D056CF90}"/>
              </a:ext>
            </a:extLst>
          </p:cNvPr>
          <p:cNvCxnSpPr>
            <a:cxnSpLocks/>
          </p:cNvCxnSpPr>
          <p:nvPr/>
        </p:nvCxnSpPr>
        <p:spPr>
          <a:xfrm>
            <a:off x="3418118" y="2285992"/>
            <a:ext cx="4832671" cy="1445843"/>
          </a:xfrm>
          <a:prstGeom prst="bentConnector3">
            <a:avLst>
              <a:gd name="adj1" fmla="val -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9D1ABBA-3158-469B-B76C-EBDB7541C524}"/>
              </a:ext>
            </a:extLst>
          </p:cNvPr>
          <p:cNvSpPr txBox="1"/>
          <p:nvPr/>
        </p:nvSpPr>
        <p:spPr>
          <a:xfrm>
            <a:off x="6030979" y="352863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83" name="연결선: 꺾임 282">
            <a:extLst>
              <a:ext uri="{FF2B5EF4-FFF2-40B4-BE49-F238E27FC236}">
                <a16:creationId xmlns:a16="http://schemas.microsoft.com/office/drawing/2014/main" id="{C9CC67A5-ECA1-4073-8239-057F998DA1DF}"/>
              </a:ext>
            </a:extLst>
          </p:cNvPr>
          <p:cNvCxnSpPr>
            <a:cxnSpLocks/>
          </p:cNvCxnSpPr>
          <p:nvPr/>
        </p:nvCxnSpPr>
        <p:spPr>
          <a:xfrm>
            <a:off x="2775887" y="1938747"/>
            <a:ext cx="4848646" cy="1554802"/>
          </a:xfrm>
          <a:prstGeom prst="bentConnector3">
            <a:avLst>
              <a:gd name="adj1" fmla="val -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59CF9AED-F3E8-417A-9AC8-44539391BEFD}"/>
              </a:ext>
            </a:extLst>
          </p:cNvPr>
          <p:cNvSpPr txBox="1"/>
          <p:nvPr/>
        </p:nvSpPr>
        <p:spPr>
          <a:xfrm>
            <a:off x="5837870" y="3290940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88" name="연결선: 꺾임 287">
            <a:extLst>
              <a:ext uri="{FF2B5EF4-FFF2-40B4-BE49-F238E27FC236}">
                <a16:creationId xmlns:a16="http://schemas.microsoft.com/office/drawing/2014/main" id="{E8E8BAA9-A153-4409-A191-6CA8CDB57C70}"/>
              </a:ext>
            </a:extLst>
          </p:cNvPr>
          <p:cNvCxnSpPr>
            <a:cxnSpLocks/>
          </p:cNvCxnSpPr>
          <p:nvPr/>
        </p:nvCxnSpPr>
        <p:spPr>
          <a:xfrm>
            <a:off x="2770311" y="1587280"/>
            <a:ext cx="5904522" cy="1500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7BC74E6C-8727-49E1-BA14-FA265B682BC1}"/>
              </a:ext>
            </a:extLst>
          </p:cNvPr>
          <p:cNvSpPr txBox="1"/>
          <p:nvPr/>
        </p:nvSpPr>
        <p:spPr>
          <a:xfrm>
            <a:off x="6005648" y="2826732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300" name="연결선: 구부러짐 299">
            <a:extLst>
              <a:ext uri="{FF2B5EF4-FFF2-40B4-BE49-F238E27FC236}">
                <a16:creationId xmlns:a16="http://schemas.microsoft.com/office/drawing/2014/main" id="{CD9E7231-3E3B-48ED-9F94-18A5887B2664}"/>
              </a:ext>
            </a:extLst>
          </p:cNvPr>
          <p:cNvCxnSpPr>
            <a:stCxn id="225" idx="4"/>
            <a:endCxn id="225" idx="6"/>
          </p:cNvCxnSpPr>
          <p:nvPr/>
        </p:nvCxnSpPr>
        <p:spPr>
          <a:xfrm rot="5400000" flipH="1" flipV="1">
            <a:off x="10011264" y="4309795"/>
            <a:ext cx="1612714" cy="1766120"/>
          </a:xfrm>
          <a:prstGeom prst="curvedConnector4">
            <a:avLst>
              <a:gd name="adj1" fmla="val -14175"/>
              <a:gd name="adj2" fmla="val 112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>
            <a:extLst>
              <a:ext uri="{FF2B5EF4-FFF2-40B4-BE49-F238E27FC236}">
                <a16:creationId xmlns:a16="http://schemas.microsoft.com/office/drawing/2014/main" id="{7019645E-9FF5-450F-81D3-2D8616B99AEF}"/>
              </a:ext>
            </a:extLst>
          </p:cNvPr>
          <p:cNvCxnSpPr>
            <a:stCxn id="258" idx="5"/>
          </p:cNvCxnSpPr>
          <p:nvPr/>
        </p:nvCxnSpPr>
        <p:spPr>
          <a:xfrm>
            <a:off x="7716322" y="666084"/>
            <a:ext cx="1640329" cy="2114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C1D8F12A-A101-48CC-BBE6-79278542DBE3}"/>
              </a:ext>
            </a:extLst>
          </p:cNvPr>
          <p:cNvSpPr txBox="1"/>
          <p:nvPr/>
        </p:nvSpPr>
        <p:spPr>
          <a:xfrm>
            <a:off x="8189128" y="1161543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cxnSp>
        <p:nvCxnSpPr>
          <p:cNvPr id="304" name="직선 화살표 연결선 303">
            <a:extLst>
              <a:ext uri="{FF2B5EF4-FFF2-40B4-BE49-F238E27FC236}">
                <a16:creationId xmlns:a16="http://schemas.microsoft.com/office/drawing/2014/main" id="{1BD0A6E3-211D-4BFA-89B0-B4AC358C4865}"/>
              </a:ext>
            </a:extLst>
          </p:cNvPr>
          <p:cNvCxnSpPr>
            <a:cxnSpLocks/>
            <a:stCxn id="193" idx="7"/>
          </p:cNvCxnSpPr>
          <p:nvPr/>
        </p:nvCxnSpPr>
        <p:spPr>
          <a:xfrm>
            <a:off x="4623979" y="1336743"/>
            <a:ext cx="4410198" cy="169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24FC6018-0743-434F-8E93-77E0733F75F7}"/>
              </a:ext>
            </a:extLst>
          </p:cNvPr>
          <p:cNvSpPr txBox="1"/>
          <p:nvPr/>
        </p:nvSpPr>
        <p:spPr>
          <a:xfrm>
            <a:off x="6283900" y="1803177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D87FC8-1508-448E-AADD-75A4DFAAE878}"/>
              </a:ext>
            </a:extLst>
          </p:cNvPr>
          <p:cNvSpPr txBox="1"/>
          <p:nvPr/>
        </p:nvSpPr>
        <p:spPr>
          <a:xfrm>
            <a:off x="-74261" y="3199840"/>
            <a:ext cx="1693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start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765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090E4ED7-D426-4612-B8C6-E6195A69B7DA}"/>
              </a:ext>
            </a:extLst>
          </p:cNvPr>
          <p:cNvSpPr/>
          <p:nvPr/>
        </p:nvSpPr>
        <p:spPr>
          <a:xfrm>
            <a:off x="262269" y="3340395"/>
            <a:ext cx="170121" cy="1772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0463862-E02B-4902-B64B-BAA86D2BEA23}"/>
              </a:ext>
            </a:extLst>
          </p:cNvPr>
          <p:cNvCxnSpPr>
            <a:endCxn id="4" idx="2"/>
          </p:cNvCxnSpPr>
          <p:nvPr/>
        </p:nvCxnSpPr>
        <p:spPr>
          <a:xfrm>
            <a:off x="0" y="3428999"/>
            <a:ext cx="262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89F2DB3-4945-4F58-A1D1-E480FFEBDE29}"/>
              </a:ext>
            </a:extLst>
          </p:cNvPr>
          <p:cNvGrpSpPr/>
          <p:nvPr/>
        </p:nvGrpSpPr>
        <p:grpSpPr>
          <a:xfrm>
            <a:off x="2197395" y="1304571"/>
            <a:ext cx="1081482" cy="347330"/>
            <a:chOff x="2282865" y="2211573"/>
            <a:chExt cx="1081482" cy="34733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944E2D6-DFC6-499E-9869-6DECF572FBF8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8166E6C3-E323-4E47-817D-F9E82956E647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AD9604-8BAB-4453-A249-808752D2E4B8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14D40A-4B10-47C8-A587-FE0C2196BED9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462FA44-0C77-456D-9D7A-A76D8E6464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283" y="1502482"/>
            <a:ext cx="1862159" cy="1850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234E30-AC11-4C06-AD2E-BB427AB69BD3}"/>
              </a:ext>
            </a:extLst>
          </p:cNvPr>
          <p:cNvSpPr txBox="1"/>
          <p:nvPr/>
        </p:nvSpPr>
        <p:spPr>
          <a:xfrm>
            <a:off x="1536222" y="1247402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C09A96-2741-4F93-B291-D5A324C4A417}"/>
              </a:ext>
            </a:extLst>
          </p:cNvPr>
          <p:cNvCxnSpPr>
            <a:cxnSpLocks/>
          </p:cNvCxnSpPr>
          <p:nvPr/>
        </p:nvCxnSpPr>
        <p:spPr>
          <a:xfrm>
            <a:off x="2530140" y="1460822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F8C8D1-E548-40E3-80CB-A371FDC16250}"/>
              </a:ext>
            </a:extLst>
          </p:cNvPr>
          <p:cNvSpPr txBox="1"/>
          <p:nvPr/>
        </p:nvSpPr>
        <p:spPr>
          <a:xfrm>
            <a:off x="2654539" y="1247401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endParaRPr lang="ko-KR" altLang="en-US" sz="1000" b="1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9F44324-6B5D-4899-B227-ECD17735FE17}"/>
              </a:ext>
            </a:extLst>
          </p:cNvPr>
          <p:cNvGrpSpPr/>
          <p:nvPr/>
        </p:nvGrpSpPr>
        <p:grpSpPr>
          <a:xfrm>
            <a:off x="3128944" y="1293392"/>
            <a:ext cx="1081482" cy="347330"/>
            <a:chOff x="2282865" y="2211573"/>
            <a:chExt cx="1081482" cy="34733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8AE2F4-6B7B-46DD-9FE0-92BCBAA6E354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2FDF037-7A29-4DC2-80B5-B4748C44BFE3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3A27480-5A4B-4943-8CC1-F9E37FE5E4F4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DC478-6885-4F17-8117-0FA72D811EEE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D2184D-4AB5-4F61-8854-E6C6981DB089}"/>
              </a:ext>
            </a:extLst>
          </p:cNvPr>
          <p:cNvCxnSpPr>
            <a:cxnSpLocks/>
          </p:cNvCxnSpPr>
          <p:nvPr/>
        </p:nvCxnSpPr>
        <p:spPr>
          <a:xfrm>
            <a:off x="3461689" y="1460822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E7F855-43D1-4CD1-B575-74A2766A3226}"/>
              </a:ext>
            </a:extLst>
          </p:cNvPr>
          <p:cNvSpPr txBox="1"/>
          <p:nvPr/>
        </p:nvSpPr>
        <p:spPr>
          <a:xfrm>
            <a:off x="3606364" y="1228046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s</a:t>
            </a:r>
            <a:endParaRPr lang="ko-KR" altLang="en-US" sz="10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C50387-ABC7-4379-8CFA-1819291D0955}"/>
              </a:ext>
            </a:extLst>
          </p:cNvPr>
          <p:cNvGrpSpPr/>
          <p:nvPr/>
        </p:nvGrpSpPr>
        <p:grpSpPr>
          <a:xfrm>
            <a:off x="4058481" y="1283924"/>
            <a:ext cx="1081482" cy="347330"/>
            <a:chOff x="2282865" y="2211573"/>
            <a:chExt cx="1081482" cy="34733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1694EE3-CC74-4BD7-91AC-487787818A68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CCFCCB4-36A2-46D8-9511-21B921809B40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11BC76EA-5BC5-4697-9E14-998E7A48C493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CF80E4-A04D-4EDE-9998-0CADD97E3C55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3569BB1-0404-4B88-895C-31C9DA3CDBB0}"/>
              </a:ext>
            </a:extLst>
          </p:cNvPr>
          <p:cNvSpPr txBox="1"/>
          <p:nvPr/>
        </p:nvSpPr>
        <p:spPr>
          <a:xfrm>
            <a:off x="4453125" y="1211367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62EC3A-C605-4683-8408-5BB19F2C78F1}"/>
              </a:ext>
            </a:extLst>
          </p:cNvPr>
          <p:cNvCxnSpPr>
            <a:cxnSpLocks/>
          </p:cNvCxnSpPr>
          <p:nvPr/>
        </p:nvCxnSpPr>
        <p:spPr>
          <a:xfrm>
            <a:off x="4391226" y="1454661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76D4788-9328-4023-A777-14EE546FAEBB}"/>
              </a:ext>
            </a:extLst>
          </p:cNvPr>
          <p:cNvGrpSpPr/>
          <p:nvPr/>
        </p:nvGrpSpPr>
        <p:grpSpPr>
          <a:xfrm>
            <a:off x="5024026" y="1228046"/>
            <a:ext cx="1051087" cy="444482"/>
            <a:chOff x="3131052" y="3759035"/>
            <a:chExt cx="1051087" cy="44448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673917D-C934-4ED7-BB8C-2A31D0E1F133}"/>
                </a:ext>
              </a:extLst>
            </p:cNvPr>
            <p:cNvGrpSpPr/>
            <p:nvPr/>
          </p:nvGrpSpPr>
          <p:grpSpPr>
            <a:xfrm>
              <a:off x="3131461" y="3759035"/>
              <a:ext cx="444383" cy="444482"/>
              <a:chOff x="1417674" y="4382385"/>
              <a:chExt cx="368596" cy="359736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38CFD9A-362E-4D17-8FAA-A1D810F8D925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A7CA4430-D986-43CC-AFB9-53285A9C4DEE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CDB5950-2C10-462E-AD2D-CC9186B3F873}"/>
                </a:ext>
              </a:extLst>
            </p:cNvPr>
            <p:cNvSpPr txBox="1"/>
            <p:nvPr/>
          </p:nvSpPr>
          <p:spPr>
            <a:xfrm>
              <a:off x="3131052" y="3873553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KEYWORD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2700E26-1B73-495D-B567-58E3F1481863}"/>
              </a:ext>
            </a:extLst>
          </p:cNvPr>
          <p:cNvGrpSpPr/>
          <p:nvPr/>
        </p:nvGrpSpPr>
        <p:grpSpPr>
          <a:xfrm>
            <a:off x="7771340" y="1474267"/>
            <a:ext cx="3532241" cy="3225429"/>
            <a:chOff x="8168440" y="2773783"/>
            <a:chExt cx="3532241" cy="3225429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E3E0D7D-6A03-477A-912A-C9155D26AE81}"/>
                </a:ext>
              </a:extLst>
            </p:cNvPr>
            <p:cNvGrpSpPr/>
            <p:nvPr/>
          </p:nvGrpSpPr>
          <p:grpSpPr>
            <a:xfrm>
              <a:off x="8168440" y="2773783"/>
              <a:ext cx="3532241" cy="3225429"/>
              <a:chOff x="1417674" y="4382385"/>
              <a:chExt cx="368596" cy="35973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8C33B1D0-6D7C-4FF8-851A-49A9655B56B3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C451759-1EB7-41F9-8AD4-F7F48C3126AB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DA95C2-BB8D-41DB-A714-BF2A8923F375}"/>
                </a:ext>
              </a:extLst>
            </p:cNvPr>
            <p:cNvSpPr txBox="1"/>
            <p:nvPr/>
          </p:nvSpPr>
          <p:spPr>
            <a:xfrm>
              <a:off x="9632433" y="4144441"/>
              <a:ext cx="1111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</a:rPr>
                <a:t>ID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880D1B0-4E31-4B11-863D-7EEEA05D75AC}"/>
              </a:ext>
            </a:extLst>
          </p:cNvPr>
          <p:cNvCxnSpPr>
            <a:stCxn id="27" idx="4"/>
          </p:cNvCxnSpPr>
          <p:nvPr/>
        </p:nvCxnSpPr>
        <p:spPr>
          <a:xfrm rot="16200000" flipH="1">
            <a:off x="6231236" y="-375128"/>
            <a:ext cx="147927" cy="416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CF08B8-5C1D-46C6-BBAA-5F52498EEB2D}"/>
              </a:ext>
            </a:extLst>
          </p:cNvPr>
          <p:cNvSpPr txBox="1"/>
          <p:nvPr/>
        </p:nvSpPr>
        <p:spPr>
          <a:xfrm>
            <a:off x="5850438" y="1528790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6F82374F-E453-474E-8DB5-382716CF2F93}"/>
              </a:ext>
            </a:extLst>
          </p:cNvPr>
          <p:cNvCxnSpPr>
            <a:cxnSpLocks/>
          </p:cNvCxnSpPr>
          <p:nvPr/>
        </p:nvCxnSpPr>
        <p:spPr>
          <a:xfrm>
            <a:off x="3278876" y="1621160"/>
            <a:ext cx="4908197" cy="406114"/>
          </a:xfrm>
          <a:prstGeom prst="bentConnector3">
            <a:avLst>
              <a:gd name="adj1" fmla="val 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0A02316-1FE2-468D-841E-65091A9B8E86}"/>
              </a:ext>
            </a:extLst>
          </p:cNvPr>
          <p:cNvSpPr txBox="1"/>
          <p:nvPr/>
        </p:nvSpPr>
        <p:spPr>
          <a:xfrm>
            <a:off x="5527939" y="179879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s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CB387B05-26B9-4B3C-9E7B-3D99D29C89C1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4855681" y="-840012"/>
            <a:ext cx="585074" cy="55689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A56525A-391B-4B1F-BC87-4373295A3AEB}"/>
              </a:ext>
            </a:extLst>
          </p:cNvPr>
          <p:cNvSpPr txBox="1"/>
          <p:nvPr/>
        </p:nvSpPr>
        <p:spPr>
          <a:xfrm>
            <a:off x="5246626" y="2014755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CC5AA43-9914-4CDA-86B2-A3315EA581FA}"/>
              </a:ext>
            </a:extLst>
          </p:cNvPr>
          <p:cNvCxnSpPr>
            <a:stCxn id="39" idx="7"/>
            <a:endCxn id="42" idx="0"/>
          </p:cNvCxnSpPr>
          <p:nvPr/>
        </p:nvCxnSpPr>
        <p:spPr>
          <a:xfrm rot="16200000" flipH="1">
            <a:off x="7380036" y="-683157"/>
            <a:ext cx="181128" cy="4133721"/>
          </a:xfrm>
          <a:prstGeom prst="bentConnector3">
            <a:avLst>
              <a:gd name="adj1" fmla="val -16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9870A56-6D87-4890-8919-9BE28933360F}"/>
              </a:ext>
            </a:extLst>
          </p:cNvPr>
          <p:cNvSpPr txBox="1"/>
          <p:nvPr/>
        </p:nvSpPr>
        <p:spPr>
          <a:xfrm>
            <a:off x="7408248" y="798825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3E15BFC1-BA03-4474-9A00-DF17159C63C4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529765" y="2333938"/>
            <a:ext cx="824023" cy="11888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EB32380-53EB-4556-8273-B1C776EA70C4}"/>
              </a:ext>
            </a:extLst>
          </p:cNvPr>
          <p:cNvGrpSpPr/>
          <p:nvPr/>
        </p:nvGrpSpPr>
        <p:grpSpPr>
          <a:xfrm>
            <a:off x="1536222" y="2342707"/>
            <a:ext cx="1081482" cy="347330"/>
            <a:chOff x="2282865" y="2211573"/>
            <a:chExt cx="1081482" cy="34733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D6EFB82-B398-4E86-B7AB-844F32F5CD53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FF159D3-F19F-43C0-B572-6152745AA4AD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89A1A5C-5F6F-4154-8EC6-D0CFEDC3ABF8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65DF1B-3414-4DA4-B983-C312D862A643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544DC640-E959-4181-857F-7C8D7334FC32}"/>
              </a:ext>
            </a:extLst>
          </p:cNvPr>
          <p:cNvSpPr txBox="1"/>
          <p:nvPr/>
        </p:nvSpPr>
        <p:spPr>
          <a:xfrm>
            <a:off x="1171367" y="2283374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7B066BF-34D7-4352-9654-28E72176529A}"/>
              </a:ext>
            </a:extLst>
          </p:cNvPr>
          <p:cNvCxnSpPr>
            <a:cxnSpLocks/>
          </p:cNvCxnSpPr>
          <p:nvPr/>
        </p:nvCxnSpPr>
        <p:spPr>
          <a:xfrm>
            <a:off x="1880470" y="249895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514655-62D4-47F2-AFE9-0E98A1740A4D}"/>
              </a:ext>
            </a:extLst>
          </p:cNvPr>
          <p:cNvSpPr txBox="1"/>
          <p:nvPr/>
        </p:nvSpPr>
        <p:spPr>
          <a:xfrm>
            <a:off x="2004869" y="2285538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endParaRPr lang="ko-KR" altLang="en-US" sz="1000" b="1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DD8CA95-98DC-4429-8B47-BD887B958028}"/>
              </a:ext>
            </a:extLst>
          </p:cNvPr>
          <p:cNvGrpSpPr/>
          <p:nvPr/>
        </p:nvGrpSpPr>
        <p:grpSpPr>
          <a:xfrm>
            <a:off x="2484032" y="2377652"/>
            <a:ext cx="1081482" cy="347330"/>
            <a:chOff x="2282865" y="2211573"/>
            <a:chExt cx="1081482" cy="34733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4F92272-7AD4-4725-B44D-3D6CDC83E090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624ABA46-203E-44EF-98A4-0CB87E9CB936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7B54622-6F1C-413A-98A2-5C492D291881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EDAFC1-F7BE-4F70-B5DB-01701B9ABAE1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DA57C67-E67F-464E-8834-1E45C88952C8}"/>
              </a:ext>
            </a:extLst>
          </p:cNvPr>
          <p:cNvCxnSpPr>
            <a:cxnSpLocks/>
          </p:cNvCxnSpPr>
          <p:nvPr/>
        </p:nvCxnSpPr>
        <p:spPr>
          <a:xfrm>
            <a:off x="2810687" y="2513568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052ECB1-5CDE-4CFD-AC95-9057C2DA6F4E}"/>
              </a:ext>
            </a:extLst>
          </p:cNvPr>
          <p:cNvSpPr txBox="1"/>
          <p:nvPr/>
        </p:nvSpPr>
        <p:spPr>
          <a:xfrm>
            <a:off x="2955362" y="2280792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S</a:t>
            </a:r>
            <a:endParaRPr lang="ko-KR" altLang="en-US" sz="1000" b="1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8B30678-7D16-4655-8D0E-2024BA2B3AC9}"/>
              </a:ext>
            </a:extLst>
          </p:cNvPr>
          <p:cNvGrpSpPr/>
          <p:nvPr/>
        </p:nvGrpSpPr>
        <p:grpSpPr>
          <a:xfrm>
            <a:off x="3410324" y="2354991"/>
            <a:ext cx="1081482" cy="347330"/>
            <a:chOff x="2282865" y="2211573"/>
            <a:chExt cx="1081482" cy="347330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BA49B50-584A-4B7C-810B-F27237FF5340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89954CB-B638-4DB0-9557-9529CA55ACAB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3EF0D6B3-B0DF-4F49-B377-5C064FFD930B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C88AF04-CBDA-44A4-BF19-8636DE9C57E7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0D32FE7-19ED-46C9-9BAE-E4F2F0CA34AE}"/>
              </a:ext>
            </a:extLst>
          </p:cNvPr>
          <p:cNvCxnSpPr>
            <a:endCxn id="39" idx="4"/>
          </p:cNvCxnSpPr>
          <p:nvPr/>
        </p:nvCxnSpPr>
        <p:spPr>
          <a:xfrm flipV="1">
            <a:off x="3712674" y="1672528"/>
            <a:ext cx="1533953" cy="854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D7AC2CA-1873-496D-91FC-DBB4E4532BA4}"/>
              </a:ext>
            </a:extLst>
          </p:cNvPr>
          <p:cNvSpPr txBox="1"/>
          <p:nvPr/>
        </p:nvSpPr>
        <p:spPr>
          <a:xfrm>
            <a:off x="3831781" y="2307002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9CCD0A6B-13BF-4166-B412-29E0D315EDFF}"/>
              </a:ext>
            </a:extLst>
          </p:cNvPr>
          <p:cNvCxnSpPr/>
          <p:nvPr/>
        </p:nvCxnSpPr>
        <p:spPr>
          <a:xfrm rot="16200000" flipH="1">
            <a:off x="5586636" y="678126"/>
            <a:ext cx="147927" cy="4160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C23BE2A-4C5A-4863-8211-6886A06576F0}"/>
              </a:ext>
            </a:extLst>
          </p:cNvPr>
          <p:cNvSpPr txBox="1"/>
          <p:nvPr/>
        </p:nvSpPr>
        <p:spPr>
          <a:xfrm>
            <a:off x="5860636" y="2576205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B5394C1-9D8A-44F7-A3F0-B623B95DB086}"/>
              </a:ext>
            </a:extLst>
          </p:cNvPr>
          <p:cNvCxnSpPr>
            <a:cxnSpLocks/>
          </p:cNvCxnSpPr>
          <p:nvPr/>
        </p:nvCxnSpPr>
        <p:spPr>
          <a:xfrm>
            <a:off x="2650404" y="2731541"/>
            <a:ext cx="4908197" cy="406114"/>
          </a:xfrm>
          <a:prstGeom prst="bentConnector3">
            <a:avLst>
              <a:gd name="adj1" fmla="val 1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207E06F-9639-4999-A5F0-B106AA9462A0}"/>
              </a:ext>
            </a:extLst>
          </p:cNvPr>
          <p:cNvSpPr txBox="1"/>
          <p:nvPr/>
        </p:nvSpPr>
        <p:spPr>
          <a:xfrm>
            <a:off x="5365044" y="291086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S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FD96A255-4688-4B4E-BA79-8F43230096FA}"/>
              </a:ext>
            </a:extLst>
          </p:cNvPr>
          <p:cNvCxnSpPr>
            <a:cxnSpLocks/>
            <a:stCxn id="64" idx="4"/>
          </p:cNvCxnSpPr>
          <p:nvPr/>
        </p:nvCxnSpPr>
        <p:spPr>
          <a:xfrm rot="16200000" flipH="1">
            <a:off x="4411788" y="-19156"/>
            <a:ext cx="650358" cy="6068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B3FB9CD-59BE-4BE1-85BC-AC71B8FE9FB3}"/>
              </a:ext>
            </a:extLst>
          </p:cNvPr>
          <p:cNvSpPr txBox="1"/>
          <p:nvPr/>
        </p:nvSpPr>
        <p:spPr>
          <a:xfrm>
            <a:off x="5066180" y="3126539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2EF874DC-9FEA-43AE-9C65-8C01BA502344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971325" y="2893608"/>
            <a:ext cx="141334" cy="1389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145E8BC2-6AAD-4D5F-B57E-5636A0FFCDFA}"/>
              </a:ext>
            </a:extLst>
          </p:cNvPr>
          <p:cNvGrpSpPr/>
          <p:nvPr/>
        </p:nvGrpSpPr>
        <p:grpSpPr>
          <a:xfrm>
            <a:off x="1754820" y="3487886"/>
            <a:ext cx="1081482" cy="347330"/>
            <a:chOff x="2282865" y="2211573"/>
            <a:chExt cx="1081482" cy="347330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94113C4-1A8C-4871-ADCE-4EC8AEFA19B5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38A35019-4A2A-41E7-A40F-BC667C680893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92C9185D-A1CD-4B22-97A5-B377A4B0EEB1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59BF27E-3C3F-49A5-8DD5-693C39120541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BCAE8271-2922-49A6-BD10-670F50DF6321}"/>
              </a:ext>
            </a:extLst>
          </p:cNvPr>
          <p:cNvSpPr txBox="1"/>
          <p:nvPr/>
        </p:nvSpPr>
        <p:spPr>
          <a:xfrm>
            <a:off x="1272362" y="3412717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w</a:t>
            </a:r>
            <a:endParaRPr lang="ko-KR" altLang="en-US" sz="1000" b="1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2C9F158-BFEE-40E2-ADC2-856CD1861F99}"/>
              </a:ext>
            </a:extLst>
          </p:cNvPr>
          <p:cNvCxnSpPr>
            <a:cxnSpLocks/>
          </p:cNvCxnSpPr>
          <p:nvPr/>
        </p:nvCxnSpPr>
        <p:spPr>
          <a:xfrm>
            <a:off x="2087565" y="3641010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CA242165-19F5-4FC5-AA25-D8ACB10962C4}"/>
              </a:ext>
            </a:extLst>
          </p:cNvPr>
          <p:cNvGrpSpPr/>
          <p:nvPr/>
        </p:nvGrpSpPr>
        <p:grpSpPr>
          <a:xfrm>
            <a:off x="2689970" y="3467345"/>
            <a:ext cx="1081482" cy="347330"/>
            <a:chOff x="2282865" y="2211573"/>
            <a:chExt cx="1081482" cy="347330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75BC3BD6-A1CC-4812-AEDB-BBD1637F74BF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E4484E5E-E1C9-4AC1-9A76-7D3897846CEA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18F1CA86-C2D1-4E48-9B36-3E0C730F50DD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9A7CFBD-3B6F-4072-AD8F-C7A5191A0C01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D9409674-6FF7-4A35-A353-68A15B41A2EE}"/>
              </a:ext>
            </a:extLst>
          </p:cNvPr>
          <p:cNvSpPr txBox="1"/>
          <p:nvPr/>
        </p:nvSpPr>
        <p:spPr>
          <a:xfrm>
            <a:off x="2248265" y="3413257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endParaRPr lang="ko-KR" altLang="en-US" sz="1000" b="1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327DBD7-BACA-4CC6-A8E2-F76B208C4401}"/>
              </a:ext>
            </a:extLst>
          </p:cNvPr>
          <p:cNvCxnSpPr>
            <a:cxnSpLocks/>
          </p:cNvCxnSpPr>
          <p:nvPr/>
        </p:nvCxnSpPr>
        <p:spPr>
          <a:xfrm>
            <a:off x="3022715" y="364100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93F0E6E-DC19-4413-BCE3-62B6707184A6}"/>
              </a:ext>
            </a:extLst>
          </p:cNvPr>
          <p:cNvGrpSpPr/>
          <p:nvPr/>
        </p:nvGrpSpPr>
        <p:grpSpPr>
          <a:xfrm>
            <a:off x="3618143" y="3467345"/>
            <a:ext cx="1081482" cy="347330"/>
            <a:chOff x="2282865" y="2211573"/>
            <a:chExt cx="1081482" cy="347330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52A51877-4DFE-4CB5-9A5F-034B07C9AFEA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9D988869-8651-4CA7-8538-85A56DA80A0E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3710357F-3440-467E-8A9A-FAAFA5F33C02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27276B6-7AC0-46A8-B3CE-C6C97034544E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DD112200-2A5B-4657-BD52-BAF078F673EE}"/>
              </a:ext>
            </a:extLst>
          </p:cNvPr>
          <p:cNvSpPr txBox="1"/>
          <p:nvPr/>
        </p:nvSpPr>
        <p:spPr>
          <a:xfrm>
            <a:off x="3188371" y="3428999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</a:t>
            </a:r>
            <a:endParaRPr lang="ko-KR" altLang="en-US" sz="1000" b="1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DD3C7FD4-33A6-4676-978B-0F4027D3BD57}"/>
              </a:ext>
            </a:extLst>
          </p:cNvPr>
          <p:cNvCxnSpPr>
            <a:cxnSpLocks/>
          </p:cNvCxnSpPr>
          <p:nvPr/>
        </p:nvCxnSpPr>
        <p:spPr>
          <a:xfrm>
            <a:off x="3951950" y="364100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0D9B221-8C1B-466E-869C-937FC9C13ACA}"/>
              </a:ext>
            </a:extLst>
          </p:cNvPr>
          <p:cNvGrpSpPr/>
          <p:nvPr/>
        </p:nvGrpSpPr>
        <p:grpSpPr>
          <a:xfrm>
            <a:off x="4558287" y="3462220"/>
            <a:ext cx="1081482" cy="347330"/>
            <a:chOff x="2282865" y="2211573"/>
            <a:chExt cx="1081482" cy="347330"/>
          </a:xfrm>
        </p:grpSpPr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93954DD0-C997-46E8-9AB4-A9A045C3E5AE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1948DE0-7F28-4D83-9C88-C82F59BC282F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CF48C3EE-BF2B-4B5E-B50B-61AB6084413A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CEE282-24FB-48D1-9EEE-4CC10D2A6A0B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96D1FB2-9F7F-4362-9C0E-7358B2C10A4F}"/>
              </a:ext>
            </a:extLst>
          </p:cNvPr>
          <p:cNvSpPr txBox="1"/>
          <p:nvPr/>
        </p:nvSpPr>
        <p:spPr>
          <a:xfrm>
            <a:off x="4149827" y="3412716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endParaRPr lang="ko-KR" altLang="en-US" sz="1000" b="1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37AEDD-C738-4D67-B916-A20946527655}"/>
              </a:ext>
            </a:extLst>
          </p:cNvPr>
          <p:cNvSpPr txBox="1"/>
          <p:nvPr/>
        </p:nvSpPr>
        <p:spPr>
          <a:xfrm>
            <a:off x="4891032" y="3437415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1DD9BEB1-3D7E-4FB1-B88B-624B13B28345}"/>
              </a:ext>
            </a:extLst>
          </p:cNvPr>
          <p:cNvCxnSpPr>
            <a:endCxn id="39" idx="4"/>
          </p:cNvCxnSpPr>
          <p:nvPr/>
        </p:nvCxnSpPr>
        <p:spPr>
          <a:xfrm rot="5400000" flipH="1" flipV="1">
            <a:off x="4071954" y="2461211"/>
            <a:ext cx="1963356" cy="385990"/>
          </a:xfrm>
          <a:prstGeom prst="bentConnector3">
            <a:avLst>
              <a:gd name="adj1" fmla="val 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E2831F0-2335-4A5B-9C16-340D623C70B9}"/>
              </a:ext>
            </a:extLst>
          </p:cNvPr>
          <p:cNvCxnSpPr>
            <a:cxnSpLocks/>
            <a:stCxn id="129" idx="4"/>
          </p:cNvCxnSpPr>
          <p:nvPr/>
        </p:nvCxnSpPr>
        <p:spPr>
          <a:xfrm rot="16200000" flipH="1">
            <a:off x="6293131" y="2241079"/>
            <a:ext cx="71068" cy="320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4070CAF-8A11-406D-9C2B-89ABDBA8D82C}"/>
              </a:ext>
            </a:extLst>
          </p:cNvPr>
          <p:cNvSpPr txBox="1"/>
          <p:nvPr/>
        </p:nvSpPr>
        <p:spPr>
          <a:xfrm>
            <a:off x="5916145" y="3631800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247A972A-B607-4691-9680-D5348717D3E9}"/>
              </a:ext>
            </a:extLst>
          </p:cNvPr>
          <p:cNvCxnSpPr>
            <a:cxnSpLocks/>
            <a:stCxn id="122" idx="4"/>
          </p:cNvCxnSpPr>
          <p:nvPr/>
        </p:nvCxnSpPr>
        <p:spPr>
          <a:xfrm rot="16200000" flipH="1">
            <a:off x="5816307" y="1782884"/>
            <a:ext cx="263478" cy="4327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140F303-AB68-458B-AD7A-3B98D755FA41}"/>
              </a:ext>
            </a:extLst>
          </p:cNvPr>
          <p:cNvSpPr txBox="1"/>
          <p:nvPr/>
        </p:nvSpPr>
        <p:spPr>
          <a:xfrm>
            <a:off x="5807844" y="388380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BD7C029E-8693-4B96-940E-D4B29A2BF76F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2866304" y="3815963"/>
            <a:ext cx="5422321" cy="411380"/>
          </a:xfrm>
          <a:prstGeom prst="bentConnector4">
            <a:avLst>
              <a:gd name="adj1" fmla="val -132"/>
              <a:gd name="adj2" fmla="val 1090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9BE29A2-7873-4B28-A8E7-F7BFCF7FBEBB}"/>
              </a:ext>
            </a:extLst>
          </p:cNvPr>
          <p:cNvSpPr txBox="1"/>
          <p:nvPr/>
        </p:nvSpPr>
        <p:spPr>
          <a:xfrm>
            <a:off x="5568829" y="4072051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BE9B6926-EF56-4B2D-9774-B6AC751C8E2B}"/>
              </a:ext>
            </a:extLst>
          </p:cNvPr>
          <p:cNvCxnSpPr>
            <a:cxnSpLocks/>
          </p:cNvCxnSpPr>
          <p:nvPr/>
        </p:nvCxnSpPr>
        <p:spPr>
          <a:xfrm>
            <a:off x="1929531" y="3814986"/>
            <a:ext cx="6681296" cy="674735"/>
          </a:xfrm>
          <a:prstGeom prst="bentConnector3">
            <a:avLst>
              <a:gd name="adj1" fmla="val 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2F4AF39-D129-4A7A-A132-6FAFBA87938F}"/>
              </a:ext>
            </a:extLst>
          </p:cNvPr>
          <p:cNvSpPr txBox="1"/>
          <p:nvPr/>
        </p:nvSpPr>
        <p:spPr>
          <a:xfrm>
            <a:off x="5318120" y="4295665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13FF4D49-3B79-45D4-AABD-B26BDCBE43BD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508451" y="3356482"/>
            <a:ext cx="1259959" cy="1582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0564C2A-2C6D-4A20-A3BB-3F23B4B621EE}"/>
              </a:ext>
            </a:extLst>
          </p:cNvPr>
          <p:cNvGrpSpPr/>
          <p:nvPr/>
        </p:nvGrpSpPr>
        <p:grpSpPr>
          <a:xfrm>
            <a:off x="1928280" y="4574111"/>
            <a:ext cx="1081482" cy="347330"/>
            <a:chOff x="2282865" y="2211573"/>
            <a:chExt cx="1081482" cy="347330"/>
          </a:xfrm>
        </p:grpSpPr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781E111F-09B2-4CF7-B10C-CEEF5CA7CD48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6BEC3715-60A1-4184-A6DE-BCBD64B13DC1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2084E447-8E94-44FB-A193-E77A2B200632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6858DD-C5C1-4C6B-8319-5DA0986F51CD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F1369AEE-BFF9-4BD5-9820-1A2CEFD220EB}"/>
              </a:ext>
            </a:extLst>
          </p:cNvPr>
          <p:cNvSpPr txBox="1"/>
          <p:nvPr/>
        </p:nvSpPr>
        <p:spPr>
          <a:xfrm>
            <a:off x="1452625" y="4537216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W</a:t>
            </a:r>
            <a:endParaRPr lang="ko-KR" altLang="en-US" sz="1000" b="1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82BE434-9963-4858-95BE-CE80A69B5795}"/>
              </a:ext>
            </a:extLst>
          </p:cNvPr>
          <p:cNvCxnSpPr>
            <a:cxnSpLocks/>
          </p:cNvCxnSpPr>
          <p:nvPr/>
        </p:nvCxnSpPr>
        <p:spPr>
          <a:xfrm>
            <a:off x="2263899" y="473472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D35858B-0F3B-45F3-A845-54B1D18CEB0C}"/>
              </a:ext>
            </a:extLst>
          </p:cNvPr>
          <p:cNvSpPr txBox="1"/>
          <p:nvPr/>
        </p:nvSpPr>
        <p:spPr>
          <a:xfrm>
            <a:off x="2366439" y="4537216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endParaRPr lang="ko-KR" altLang="en-US" sz="1000" b="1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10DBD49D-205F-47E9-B81D-E3B98E4E2A4B}"/>
              </a:ext>
            </a:extLst>
          </p:cNvPr>
          <p:cNvGrpSpPr/>
          <p:nvPr/>
        </p:nvGrpSpPr>
        <p:grpSpPr>
          <a:xfrm>
            <a:off x="2856342" y="4570765"/>
            <a:ext cx="1081482" cy="347330"/>
            <a:chOff x="2282865" y="2211573"/>
            <a:chExt cx="1081482" cy="347330"/>
          </a:xfrm>
        </p:grpSpPr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4C4DAD2E-0662-4546-9455-A29BDE375705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E01AFAC4-0334-4A47-A9C3-D7F5A3177AB4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643ACCED-8653-4161-9C7E-CDB680401495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79B1D5B-9F89-4EAE-B5C5-ADB85E3F53E3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9B18FC70-71D3-4640-B6AA-C8980DE3553F}"/>
              </a:ext>
            </a:extLst>
          </p:cNvPr>
          <p:cNvCxnSpPr>
            <a:cxnSpLocks/>
          </p:cNvCxnSpPr>
          <p:nvPr/>
        </p:nvCxnSpPr>
        <p:spPr>
          <a:xfrm>
            <a:off x="3190109" y="473472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5AA85F9E-D05D-4FC5-AB87-DB3E62AC5F36}"/>
              </a:ext>
            </a:extLst>
          </p:cNvPr>
          <p:cNvSpPr txBox="1"/>
          <p:nvPr/>
        </p:nvSpPr>
        <p:spPr>
          <a:xfrm>
            <a:off x="3331964" y="4531190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</a:t>
            </a:r>
            <a:endParaRPr lang="ko-KR" altLang="en-US" sz="1000" b="1"/>
          </a:p>
        </p:txBody>
      </p: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13F6ED8-AF80-4BC2-8EA2-ACEE8C83F5EE}"/>
              </a:ext>
            </a:extLst>
          </p:cNvPr>
          <p:cNvGrpSpPr/>
          <p:nvPr/>
        </p:nvGrpSpPr>
        <p:grpSpPr>
          <a:xfrm>
            <a:off x="3771196" y="4572600"/>
            <a:ext cx="1081482" cy="347330"/>
            <a:chOff x="2282865" y="2211573"/>
            <a:chExt cx="1081482" cy="347330"/>
          </a:xfrm>
        </p:grpSpPr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4BFB7888-5293-45DC-8A98-FA3BFD86C591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32903FB7-138E-41FD-A7FA-FFF663573F21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67CE51C1-EF87-417B-ABFF-96DBFAF3B30F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9FDBCCF-78DC-4597-A09F-2549E73D017C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B7254AB-7813-48F8-A99D-DA2527D67C6C}"/>
              </a:ext>
            </a:extLst>
          </p:cNvPr>
          <p:cNvCxnSpPr>
            <a:cxnSpLocks/>
          </p:cNvCxnSpPr>
          <p:nvPr/>
        </p:nvCxnSpPr>
        <p:spPr>
          <a:xfrm>
            <a:off x="4081750" y="4742947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8EA3DB1-FB46-4208-895D-93615D8B1C27}"/>
              </a:ext>
            </a:extLst>
          </p:cNvPr>
          <p:cNvSpPr txBox="1"/>
          <p:nvPr/>
        </p:nvSpPr>
        <p:spPr>
          <a:xfrm>
            <a:off x="4229681" y="4537216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endParaRPr lang="ko-KR" altLang="en-US" sz="1000" b="1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728B875-EF97-497C-A001-EDCF40DFA18B}"/>
              </a:ext>
            </a:extLst>
          </p:cNvPr>
          <p:cNvGrpSpPr/>
          <p:nvPr/>
        </p:nvGrpSpPr>
        <p:grpSpPr>
          <a:xfrm>
            <a:off x="4703484" y="4571676"/>
            <a:ext cx="1081482" cy="347330"/>
            <a:chOff x="2282865" y="2211573"/>
            <a:chExt cx="1081482" cy="347330"/>
          </a:xfrm>
        </p:grpSpPr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EFCFAA67-4D2D-4861-AA33-B02364AC57B5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87" name="타원 186">
                <a:extLst>
                  <a:ext uri="{FF2B5EF4-FFF2-40B4-BE49-F238E27FC236}">
                    <a16:creationId xmlns:a16="http://schemas.microsoft.com/office/drawing/2014/main" id="{18BBB43E-2675-4E7D-B239-DA28716A925B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타원 187">
                <a:extLst>
                  <a:ext uri="{FF2B5EF4-FFF2-40B4-BE49-F238E27FC236}">
                    <a16:creationId xmlns:a16="http://schemas.microsoft.com/office/drawing/2014/main" id="{E9AF2F7F-F552-49C2-A72D-376E13929D71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4321395-78B6-4BD3-B493-486C15652C71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90" name="연결선: 꺾임 189">
            <a:extLst>
              <a:ext uri="{FF2B5EF4-FFF2-40B4-BE49-F238E27FC236}">
                <a16:creationId xmlns:a16="http://schemas.microsoft.com/office/drawing/2014/main" id="{E6FB5E87-6EF6-42D4-ACF1-E4522EDDCC3F}"/>
              </a:ext>
            </a:extLst>
          </p:cNvPr>
          <p:cNvCxnSpPr>
            <a:endCxn id="39" idx="4"/>
          </p:cNvCxnSpPr>
          <p:nvPr/>
        </p:nvCxnSpPr>
        <p:spPr>
          <a:xfrm rot="5400000" flipH="1" flipV="1">
            <a:off x="3600117" y="3096438"/>
            <a:ext cx="3070419" cy="222601"/>
          </a:xfrm>
          <a:prstGeom prst="bentConnector3">
            <a:avLst>
              <a:gd name="adj1" fmla="val -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C69C6CEE-07D8-4C28-A939-E2E72F785ACF}"/>
              </a:ext>
            </a:extLst>
          </p:cNvPr>
          <p:cNvSpPr txBox="1"/>
          <p:nvPr/>
        </p:nvSpPr>
        <p:spPr>
          <a:xfrm>
            <a:off x="5005834" y="4545236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A4A7412E-687D-4301-A9C5-E5145408E480}"/>
              </a:ext>
            </a:extLst>
          </p:cNvPr>
          <p:cNvCxnSpPr>
            <a:stCxn id="187" idx="5"/>
            <a:endCxn id="42" idx="4"/>
          </p:cNvCxnSpPr>
          <p:nvPr/>
        </p:nvCxnSpPr>
        <p:spPr>
          <a:xfrm rot="5400000" flipH="1" flipV="1">
            <a:off x="7178257" y="2508938"/>
            <a:ext cx="168445" cy="4549961"/>
          </a:xfrm>
          <a:prstGeom prst="bentConnector3">
            <a:avLst>
              <a:gd name="adj1" fmla="val -165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34C5A74-5DDB-4EB6-BEB7-A63186CC5DB5}"/>
              </a:ext>
            </a:extLst>
          </p:cNvPr>
          <p:cNvSpPr txBox="1"/>
          <p:nvPr/>
        </p:nvSpPr>
        <p:spPr>
          <a:xfrm>
            <a:off x="7910588" y="4902840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3EC74461-D512-47D5-AF85-23F17F17B0E2}"/>
              </a:ext>
            </a:extLst>
          </p:cNvPr>
          <p:cNvCxnSpPr>
            <a:cxnSpLocks/>
            <a:stCxn id="180" idx="4"/>
            <a:endCxn id="42" idx="4"/>
          </p:cNvCxnSpPr>
          <p:nvPr/>
        </p:nvCxnSpPr>
        <p:spPr>
          <a:xfrm rot="5400000" flipH="1" flipV="1">
            <a:off x="6627398" y="2009867"/>
            <a:ext cx="220234" cy="5599892"/>
          </a:xfrm>
          <a:prstGeom prst="bentConnector3">
            <a:avLst>
              <a:gd name="adj1" fmla="val -238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3462663-B8E4-4788-9F6F-14AC01DBC435}"/>
              </a:ext>
            </a:extLst>
          </p:cNvPr>
          <p:cNvSpPr txBox="1"/>
          <p:nvPr/>
        </p:nvSpPr>
        <p:spPr>
          <a:xfrm>
            <a:off x="7655029" y="5196566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02" name="연결선: 꺾임 201">
            <a:extLst>
              <a:ext uri="{FF2B5EF4-FFF2-40B4-BE49-F238E27FC236}">
                <a16:creationId xmlns:a16="http://schemas.microsoft.com/office/drawing/2014/main" id="{5C4C52B5-0AF2-46D5-A617-1077B77A400E}"/>
              </a:ext>
            </a:extLst>
          </p:cNvPr>
          <p:cNvCxnSpPr>
            <a:stCxn id="173" idx="4"/>
            <a:endCxn id="42" idx="4"/>
          </p:cNvCxnSpPr>
          <p:nvPr/>
        </p:nvCxnSpPr>
        <p:spPr>
          <a:xfrm rot="5400000" flipH="1" flipV="1">
            <a:off x="6170888" y="1551523"/>
            <a:ext cx="218399" cy="6514746"/>
          </a:xfrm>
          <a:prstGeom prst="bentConnector3">
            <a:avLst>
              <a:gd name="adj1" fmla="val -361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1BD14BCD-1412-4864-93BE-8D6D80AD79DE}"/>
              </a:ext>
            </a:extLst>
          </p:cNvPr>
          <p:cNvSpPr txBox="1"/>
          <p:nvPr/>
        </p:nvSpPr>
        <p:spPr>
          <a:xfrm>
            <a:off x="7445390" y="5473201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I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206" name="연결선: 꺾임 205">
            <a:extLst>
              <a:ext uri="{FF2B5EF4-FFF2-40B4-BE49-F238E27FC236}">
                <a16:creationId xmlns:a16="http://schemas.microsoft.com/office/drawing/2014/main" id="{7931F254-19E5-47F5-9C77-52E447A1C2B1}"/>
              </a:ext>
            </a:extLst>
          </p:cNvPr>
          <p:cNvCxnSpPr>
            <a:stCxn id="165" idx="4"/>
            <a:endCxn id="42" idx="4"/>
          </p:cNvCxnSpPr>
          <p:nvPr/>
        </p:nvCxnSpPr>
        <p:spPr>
          <a:xfrm rot="5400000" flipH="1" flipV="1">
            <a:off x="5705184" y="1089165"/>
            <a:ext cx="221745" cy="7442808"/>
          </a:xfrm>
          <a:prstGeom prst="bentConnector3">
            <a:avLst>
              <a:gd name="adj1" fmla="val -48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E4A741BF-851D-4187-9919-A5F8ECF0D0C2}"/>
              </a:ext>
            </a:extLst>
          </p:cNvPr>
          <p:cNvSpPr txBox="1"/>
          <p:nvPr/>
        </p:nvSpPr>
        <p:spPr>
          <a:xfrm>
            <a:off x="7250785" y="5787712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H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F1627AB-0948-4706-9A23-3DC12D6FAE57}"/>
              </a:ext>
            </a:extLst>
          </p:cNvPr>
          <p:cNvSpPr txBox="1"/>
          <p:nvPr/>
        </p:nvSpPr>
        <p:spPr>
          <a:xfrm>
            <a:off x="10939894" y="4590767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cxnSp>
        <p:nvCxnSpPr>
          <p:cNvPr id="210" name="연결선: 구부러짐 209">
            <a:extLst>
              <a:ext uri="{FF2B5EF4-FFF2-40B4-BE49-F238E27FC236}">
                <a16:creationId xmlns:a16="http://schemas.microsoft.com/office/drawing/2014/main" id="{5F683B29-A49C-419A-A3F7-2EDBB7E04A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60605" y="3143251"/>
            <a:ext cx="1647748" cy="1447570"/>
          </a:xfrm>
          <a:prstGeom prst="curvedConnector4">
            <a:avLst>
              <a:gd name="adj1" fmla="val 1063"/>
              <a:gd name="adj2" fmla="val 125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FBDA13C-B473-453A-B9E5-F688381020F1}"/>
              </a:ext>
            </a:extLst>
          </p:cNvPr>
          <p:cNvSpPr txBox="1"/>
          <p:nvPr/>
        </p:nvSpPr>
        <p:spPr>
          <a:xfrm>
            <a:off x="-74261" y="3199840"/>
            <a:ext cx="1693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start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82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3732A9A-3845-48A5-A502-2FDAD012260D}"/>
              </a:ext>
            </a:extLst>
          </p:cNvPr>
          <p:cNvSpPr/>
          <p:nvPr/>
        </p:nvSpPr>
        <p:spPr>
          <a:xfrm>
            <a:off x="262269" y="3340395"/>
            <a:ext cx="170121" cy="17720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6A38B6B-95A3-4464-9796-22E2C81A8179}"/>
              </a:ext>
            </a:extLst>
          </p:cNvPr>
          <p:cNvCxnSpPr>
            <a:endCxn id="4" idx="2"/>
          </p:cNvCxnSpPr>
          <p:nvPr/>
        </p:nvCxnSpPr>
        <p:spPr>
          <a:xfrm>
            <a:off x="0" y="3428999"/>
            <a:ext cx="2622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DC752C95-EA21-48EE-9E67-A0F3744D5436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665421" y="2318784"/>
            <a:ext cx="703521" cy="133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0C55E0-E178-40D4-B829-D82D8EAEBC3E}"/>
              </a:ext>
            </a:extLst>
          </p:cNvPr>
          <p:cNvGrpSpPr/>
          <p:nvPr/>
        </p:nvGrpSpPr>
        <p:grpSpPr>
          <a:xfrm>
            <a:off x="1687033" y="2463210"/>
            <a:ext cx="1081482" cy="347330"/>
            <a:chOff x="2282865" y="2211573"/>
            <a:chExt cx="1081482" cy="34733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9ADDEAF-DEBD-4D79-B7FF-63F245943CC5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7F00BC7F-4689-45F2-BC3E-94DF939F4F7C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85FDC13-5D6A-4834-A1B2-FF7B3C4DBEE0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F91AF3-C459-41E5-8998-A899C920A3F0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96DEBE-1DC4-4C98-BCEA-EA0E8CED0E47}"/>
              </a:ext>
            </a:extLst>
          </p:cNvPr>
          <p:cNvSpPr txBox="1"/>
          <p:nvPr/>
        </p:nvSpPr>
        <p:spPr>
          <a:xfrm>
            <a:off x="1296882" y="2406041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endParaRPr lang="ko-KR" altLang="en-US" sz="10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5F982-9915-42A7-85FE-AB07681AE76B}"/>
              </a:ext>
            </a:extLst>
          </p:cNvPr>
          <p:cNvSpPr txBox="1"/>
          <p:nvPr/>
        </p:nvSpPr>
        <p:spPr>
          <a:xfrm>
            <a:off x="2158801" y="2412943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2667D9-9227-49A2-9202-4EF254E2DC1D}"/>
              </a:ext>
            </a:extLst>
          </p:cNvPr>
          <p:cNvCxnSpPr>
            <a:cxnSpLocks/>
          </p:cNvCxnSpPr>
          <p:nvPr/>
        </p:nvCxnSpPr>
        <p:spPr>
          <a:xfrm>
            <a:off x="2034975" y="2652262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046705-371E-43F2-8F82-773A32AB22AB}"/>
              </a:ext>
            </a:extLst>
          </p:cNvPr>
          <p:cNvGrpSpPr/>
          <p:nvPr/>
        </p:nvGrpSpPr>
        <p:grpSpPr>
          <a:xfrm>
            <a:off x="2642236" y="2463210"/>
            <a:ext cx="1081482" cy="347330"/>
            <a:chOff x="2282865" y="2211573"/>
            <a:chExt cx="1081482" cy="3473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2073735-6A72-4240-9663-BE8CA91B3012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C2A0C7C-34E2-4F52-934C-7E3E6DD3634E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A5D81E4-D1C5-4072-945C-749260CCA449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7CC628-1324-479F-9765-4BF0FE844C35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7020AD4-F05B-4E02-B139-94528B1D36F8}"/>
              </a:ext>
            </a:extLst>
          </p:cNvPr>
          <p:cNvCxnSpPr>
            <a:cxnSpLocks/>
          </p:cNvCxnSpPr>
          <p:nvPr/>
        </p:nvCxnSpPr>
        <p:spPr>
          <a:xfrm>
            <a:off x="2974981" y="2652262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A218B5-3306-47B6-90D7-196459995051}"/>
              </a:ext>
            </a:extLst>
          </p:cNvPr>
          <p:cNvSpPr txBox="1"/>
          <p:nvPr/>
        </p:nvSpPr>
        <p:spPr>
          <a:xfrm>
            <a:off x="3099380" y="2406041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endParaRPr lang="ko-KR" altLang="en-US" sz="1000" b="1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0312DA4-A143-493E-8232-F6EA531E0D05}"/>
              </a:ext>
            </a:extLst>
          </p:cNvPr>
          <p:cNvGrpSpPr/>
          <p:nvPr/>
        </p:nvGrpSpPr>
        <p:grpSpPr>
          <a:xfrm>
            <a:off x="3572307" y="2488018"/>
            <a:ext cx="1081482" cy="347330"/>
            <a:chOff x="2282865" y="2211573"/>
            <a:chExt cx="1081482" cy="347330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D7EA11B-8600-44D2-B379-AF871B6B1082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F44FA35-87AD-4F49-A6D4-AC438F7CE94C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0D5F1C8-EEF1-4D60-BF2C-C85AF1F74D74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F5E39-03E5-4D9B-A302-F6862A024B50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3BA19B5-BAB4-4878-B69C-0D5CD064ED7F}"/>
              </a:ext>
            </a:extLst>
          </p:cNvPr>
          <p:cNvCxnSpPr>
            <a:cxnSpLocks/>
          </p:cNvCxnSpPr>
          <p:nvPr/>
        </p:nvCxnSpPr>
        <p:spPr>
          <a:xfrm>
            <a:off x="3905052" y="2635752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0D48C25-CA72-454E-9C86-8B6059125F6B}"/>
              </a:ext>
            </a:extLst>
          </p:cNvPr>
          <p:cNvSpPr txBox="1"/>
          <p:nvPr/>
        </p:nvSpPr>
        <p:spPr>
          <a:xfrm>
            <a:off x="4011539" y="2420212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u</a:t>
            </a:r>
            <a:endParaRPr lang="ko-KR" altLang="en-US" sz="1000" b="1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90CFC4-CCA3-4D85-9CB2-F521F5308CF2}"/>
              </a:ext>
            </a:extLst>
          </p:cNvPr>
          <p:cNvGrpSpPr/>
          <p:nvPr/>
        </p:nvGrpSpPr>
        <p:grpSpPr>
          <a:xfrm>
            <a:off x="4507457" y="2461770"/>
            <a:ext cx="1081482" cy="347330"/>
            <a:chOff x="2282865" y="2211573"/>
            <a:chExt cx="1081482" cy="34733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0F26BC-943C-437E-8DD8-B60BF8254660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72105FCC-BA72-43B3-89A0-C7FBA7C01B30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B69A388-FFEF-4460-9E05-BC8D371D28E2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B8F381-1366-490D-8B48-1B7EA01303F6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C26175F-3BBB-40B9-A85F-012243539768}"/>
              </a:ext>
            </a:extLst>
          </p:cNvPr>
          <p:cNvCxnSpPr>
            <a:cxnSpLocks/>
          </p:cNvCxnSpPr>
          <p:nvPr/>
        </p:nvCxnSpPr>
        <p:spPr>
          <a:xfrm>
            <a:off x="4840202" y="2626330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757769C-7A86-47A7-974A-7366FA0B5A01}"/>
              </a:ext>
            </a:extLst>
          </p:cNvPr>
          <p:cNvSpPr txBox="1"/>
          <p:nvPr/>
        </p:nvSpPr>
        <p:spPr>
          <a:xfrm>
            <a:off x="4971874" y="2412942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endParaRPr lang="ko-KR" altLang="en-US" sz="1000" b="1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20ECBE6-4468-4DBF-A2D9-9017C053DEBA}"/>
              </a:ext>
            </a:extLst>
          </p:cNvPr>
          <p:cNvGrpSpPr/>
          <p:nvPr/>
        </p:nvGrpSpPr>
        <p:grpSpPr>
          <a:xfrm>
            <a:off x="5442607" y="2451845"/>
            <a:ext cx="1081482" cy="347330"/>
            <a:chOff x="2282865" y="2211573"/>
            <a:chExt cx="1081482" cy="347330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9FA0659-F652-4145-B6BE-EFB55C81B8E3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6E1E5C4-9B1C-4327-8A6F-6FC4EF6BDC8D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026C88A7-5F06-4268-ACF8-97417DE4EF45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9EB7867-EB67-412D-B6BF-7C46F63949A9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6FB5266-6191-4327-94F6-66D3BE0BBE37}"/>
              </a:ext>
            </a:extLst>
          </p:cNvPr>
          <p:cNvGrpSpPr/>
          <p:nvPr/>
        </p:nvGrpSpPr>
        <p:grpSpPr>
          <a:xfrm>
            <a:off x="6377757" y="2368826"/>
            <a:ext cx="1051087" cy="444482"/>
            <a:chOff x="3131052" y="3759035"/>
            <a:chExt cx="1051087" cy="44448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6B2E259-2013-4168-A741-24E4BC10556F}"/>
                </a:ext>
              </a:extLst>
            </p:cNvPr>
            <p:cNvGrpSpPr/>
            <p:nvPr/>
          </p:nvGrpSpPr>
          <p:grpSpPr>
            <a:xfrm>
              <a:off x="3131461" y="3759035"/>
              <a:ext cx="444383" cy="444482"/>
              <a:chOff x="1417674" y="4382385"/>
              <a:chExt cx="368596" cy="359736"/>
            </a:xfrm>
          </p:grpSpPr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FB514E7-943F-4741-A92D-F43F86B3690B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50886D40-0735-434D-8C84-D78D69494E27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970F7D-7ACF-4227-A392-A528FC3235BA}"/>
                </a:ext>
              </a:extLst>
            </p:cNvPr>
            <p:cNvSpPr txBox="1"/>
            <p:nvPr/>
          </p:nvSpPr>
          <p:spPr>
            <a:xfrm>
              <a:off x="3131052" y="3873553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KEYWORD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609086B-48E8-444F-822A-3DFAFA7CEE31}"/>
              </a:ext>
            </a:extLst>
          </p:cNvPr>
          <p:cNvCxnSpPr>
            <a:cxnSpLocks/>
          </p:cNvCxnSpPr>
          <p:nvPr/>
        </p:nvCxnSpPr>
        <p:spPr>
          <a:xfrm>
            <a:off x="5794797" y="262550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BB71FB0-0512-4358-B3D8-79F0F2EEC19E}"/>
              </a:ext>
            </a:extLst>
          </p:cNvPr>
          <p:cNvSpPr txBox="1"/>
          <p:nvPr/>
        </p:nvSpPr>
        <p:spPr>
          <a:xfrm>
            <a:off x="5951366" y="2416464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</a:t>
            </a:r>
            <a:endParaRPr lang="ko-KR" altLang="en-US" sz="1000" b="1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0FEC9D-C511-4448-AB6A-276735D02249}"/>
              </a:ext>
            </a:extLst>
          </p:cNvPr>
          <p:cNvGrpSpPr/>
          <p:nvPr/>
        </p:nvGrpSpPr>
        <p:grpSpPr>
          <a:xfrm>
            <a:off x="8241471" y="1816284"/>
            <a:ext cx="3532241" cy="3225429"/>
            <a:chOff x="8168440" y="2773783"/>
            <a:chExt cx="3532241" cy="3225429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A73A4C7-B1F5-4D64-9734-27B39C5EC3DB}"/>
                </a:ext>
              </a:extLst>
            </p:cNvPr>
            <p:cNvGrpSpPr/>
            <p:nvPr/>
          </p:nvGrpSpPr>
          <p:grpSpPr>
            <a:xfrm>
              <a:off x="8168440" y="2773783"/>
              <a:ext cx="3532241" cy="3225429"/>
              <a:chOff x="1417674" y="4382385"/>
              <a:chExt cx="368596" cy="359736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5C26349-1D8F-4E62-9CFF-BB77AD3E997F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3FF8E1F-D15C-43F9-AACD-24F852878165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8701A1F-1E30-4B02-9F63-9FCFFD9D0A94}"/>
                </a:ext>
              </a:extLst>
            </p:cNvPr>
            <p:cNvSpPr txBox="1"/>
            <p:nvPr/>
          </p:nvSpPr>
          <p:spPr>
            <a:xfrm>
              <a:off x="9632433" y="4144441"/>
              <a:ext cx="1111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>
                  <a:solidFill>
                    <a:srgbClr val="FF0000"/>
                  </a:solidFill>
                </a:rPr>
                <a:t>ID</a:t>
              </a:r>
              <a:endParaRPr lang="ko-KR" altLang="en-US" sz="2800">
                <a:solidFill>
                  <a:srgbClr val="FF0000"/>
                </a:solidFill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EFC6E6C-D0FB-4DC5-802F-79E26304CE03}"/>
              </a:ext>
            </a:extLst>
          </p:cNvPr>
          <p:cNvCxnSpPr>
            <a:cxnSpLocks/>
          </p:cNvCxnSpPr>
          <p:nvPr/>
        </p:nvCxnSpPr>
        <p:spPr>
          <a:xfrm>
            <a:off x="6781956" y="2513682"/>
            <a:ext cx="17821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45D75DB-6D8A-4EDA-9592-4148E07B9C3B}"/>
              </a:ext>
            </a:extLst>
          </p:cNvPr>
          <p:cNvSpPr txBox="1"/>
          <p:nvPr/>
        </p:nvSpPr>
        <p:spPr>
          <a:xfrm>
            <a:off x="7000875" y="2281491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F666A19-C368-4FF8-BA3F-BC61C58FA81E}"/>
              </a:ext>
            </a:extLst>
          </p:cNvPr>
          <p:cNvCxnSpPr>
            <a:cxnSpLocks/>
            <a:stCxn id="40" idx="4"/>
          </p:cNvCxnSpPr>
          <p:nvPr/>
        </p:nvCxnSpPr>
        <p:spPr>
          <a:xfrm rot="16200000" flipH="1">
            <a:off x="6818485" y="1589670"/>
            <a:ext cx="213480" cy="2632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DA0983F-E86A-44C5-8803-FFE77CAC239B}"/>
              </a:ext>
            </a:extLst>
          </p:cNvPr>
          <p:cNvSpPr txBox="1"/>
          <p:nvPr/>
        </p:nvSpPr>
        <p:spPr>
          <a:xfrm>
            <a:off x="6418759" y="279917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10AD8456-03DB-4711-8FD0-7F9E4E4293EC}"/>
              </a:ext>
            </a:extLst>
          </p:cNvPr>
          <p:cNvCxnSpPr>
            <a:cxnSpLocks/>
          </p:cNvCxnSpPr>
          <p:nvPr/>
        </p:nvCxnSpPr>
        <p:spPr>
          <a:xfrm>
            <a:off x="4659651" y="2794550"/>
            <a:ext cx="3506154" cy="430560"/>
          </a:xfrm>
          <a:prstGeom prst="bentConnector3">
            <a:avLst>
              <a:gd name="adj1" fmla="val 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BA8223-63DA-4B2C-A4F9-3A167A1390D6}"/>
              </a:ext>
            </a:extLst>
          </p:cNvPr>
          <p:cNvSpPr txBox="1"/>
          <p:nvPr/>
        </p:nvSpPr>
        <p:spPr>
          <a:xfrm>
            <a:off x="6199833" y="301409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3372C84-B23F-445A-AF7A-91AE4E5917CA}"/>
              </a:ext>
            </a:extLst>
          </p:cNvPr>
          <p:cNvCxnSpPr>
            <a:cxnSpLocks/>
          </p:cNvCxnSpPr>
          <p:nvPr/>
        </p:nvCxnSpPr>
        <p:spPr>
          <a:xfrm>
            <a:off x="3746440" y="2833655"/>
            <a:ext cx="4409368" cy="584977"/>
          </a:xfrm>
          <a:prstGeom prst="bentConnector3">
            <a:avLst>
              <a:gd name="adj1" fmla="val -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9C6D2F6-2D94-4745-AFA3-4D947EA35AF5}"/>
              </a:ext>
            </a:extLst>
          </p:cNvPr>
          <p:cNvSpPr txBox="1"/>
          <p:nvPr/>
        </p:nvSpPr>
        <p:spPr>
          <a:xfrm>
            <a:off x="5998545" y="3208227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u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DE7608D6-6D95-4D1E-8E79-E8A6DC4A553A}"/>
              </a:ext>
            </a:extLst>
          </p:cNvPr>
          <p:cNvCxnSpPr>
            <a:cxnSpLocks/>
          </p:cNvCxnSpPr>
          <p:nvPr/>
        </p:nvCxnSpPr>
        <p:spPr>
          <a:xfrm>
            <a:off x="2808608" y="2815535"/>
            <a:ext cx="5309697" cy="929500"/>
          </a:xfrm>
          <a:prstGeom prst="bentConnector3">
            <a:avLst>
              <a:gd name="adj1" fmla="val 4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6B57031-E1FA-4ADE-958B-42A4213D5830}"/>
              </a:ext>
            </a:extLst>
          </p:cNvPr>
          <p:cNvSpPr txBox="1"/>
          <p:nvPr/>
        </p:nvSpPr>
        <p:spPr>
          <a:xfrm>
            <a:off x="5553102" y="3500559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1A1E3FE0-7A80-4E7C-A22E-CE6A4DFE0AD0}"/>
              </a:ext>
            </a:extLst>
          </p:cNvPr>
          <p:cNvCxnSpPr>
            <a:cxnSpLocks/>
          </p:cNvCxnSpPr>
          <p:nvPr/>
        </p:nvCxnSpPr>
        <p:spPr>
          <a:xfrm>
            <a:off x="1825071" y="2811754"/>
            <a:ext cx="6378237" cy="1136469"/>
          </a:xfrm>
          <a:prstGeom prst="bentConnector3">
            <a:avLst>
              <a:gd name="adj1" fmla="val 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60C52E8-62A5-4D2C-8221-2B2330B7BD80}"/>
              </a:ext>
            </a:extLst>
          </p:cNvPr>
          <p:cNvSpPr txBox="1"/>
          <p:nvPr/>
        </p:nvSpPr>
        <p:spPr>
          <a:xfrm>
            <a:off x="5383175" y="3757577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729371-15DD-4FE3-948B-7B0C9E7DC3BE}"/>
              </a:ext>
            </a:extLst>
          </p:cNvPr>
          <p:cNvSpPr txBox="1"/>
          <p:nvPr/>
        </p:nvSpPr>
        <p:spPr>
          <a:xfrm>
            <a:off x="11019483" y="5280041"/>
            <a:ext cx="13238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LETTER|DIGIT</a:t>
            </a:r>
            <a:endParaRPr lang="ko-KR" altLang="en-US" sz="1000" b="1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CCB73090-97A6-4A33-A43B-EDB33FD0BA2C}"/>
              </a:ext>
            </a:extLst>
          </p:cNvPr>
          <p:cNvCxnSpPr>
            <a:cxnSpLocks/>
            <a:stCxn id="52" idx="4"/>
            <a:endCxn id="52" idx="6"/>
          </p:cNvCxnSpPr>
          <p:nvPr/>
        </p:nvCxnSpPr>
        <p:spPr>
          <a:xfrm rot="5400000" flipH="1" flipV="1">
            <a:off x="10084295" y="3352296"/>
            <a:ext cx="1612714" cy="1766120"/>
          </a:xfrm>
          <a:prstGeom prst="curvedConnector4">
            <a:avLst>
              <a:gd name="adj1" fmla="val -14175"/>
              <a:gd name="adj2" fmla="val 112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CA89795C-4382-4979-8F1B-363B81B7D85C}"/>
              </a:ext>
            </a:extLst>
          </p:cNvPr>
          <p:cNvCxnSpPr>
            <a:cxnSpLocks/>
            <a:stCxn id="4" idx="4"/>
          </p:cNvCxnSpPr>
          <p:nvPr/>
        </p:nvCxnSpPr>
        <p:spPr>
          <a:xfrm rot="16200000" flipH="1">
            <a:off x="645928" y="3219006"/>
            <a:ext cx="877187" cy="14743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6AD32DF-3D1B-478B-8E2C-CFFC899825ED}"/>
              </a:ext>
            </a:extLst>
          </p:cNvPr>
          <p:cNvGrpSpPr/>
          <p:nvPr/>
        </p:nvGrpSpPr>
        <p:grpSpPr>
          <a:xfrm>
            <a:off x="1795436" y="4221126"/>
            <a:ext cx="1081482" cy="347330"/>
            <a:chOff x="2282865" y="2211573"/>
            <a:chExt cx="1081482" cy="347330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AB2D84F9-7768-47E0-9201-B0F53E59C349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B2D83DEC-536E-4B11-995D-4FDB2E2548F8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85DEE911-F88A-48CB-BBEB-E835CE9D08DF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8B8EAAF-5A44-4E87-84DA-03062F2BC0B4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AB14D1F-A904-49FE-B9DD-3C0F26D21284}"/>
              </a:ext>
            </a:extLst>
          </p:cNvPr>
          <p:cNvCxnSpPr>
            <a:cxnSpLocks/>
          </p:cNvCxnSpPr>
          <p:nvPr/>
        </p:nvCxnSpPr>
        <p:spPr>
          <a:xfrm>
            <a:off x="2128181" y="4394790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565B7EA-81DF-4558-8E0B-3205FF6844C8}"/>
              </a:ext>
            </a:extLst>
          </p:cNvPr>
          <p:cNvSpPr txBox="1"/>
          <p:nvPr/>
        </p:nvSpPr>
        <p:spPr>
          <a:xfrm>
            <a:off x="2237862" y="4143819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endParaRPr lang="ko-KR" altLang="en-US" sz="1000" b="1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59810B-0647-4716-8652-FEFC798BE5BF}"/>
              </a:ext>
            </a:extLst>
          </p:cNvPr>
          <p:cNvSpPr txBox="1"/>
          <p:nvPr/>
        </p:nvSpPr>
        <p:spPr>
          <a:xfrm>
            <a:off x="1405285" y="4143818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endParaRPr lang="ko-KR" altLang="en-US" sz="1000" b="1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80BCC8AB-3D02-432F-AD5A-2F16502666B9}"/>
              </a:ext>
            </a:extLst>
          </p:cNvPr>
          <p:cNvGrpSpPr/>
          <p:nvPr/>
        </p:nvGrpSpPr>
        <p:grpSpPr>
          <a:xfrm>
            <a:off x="2727282" y="4221126"/>
            <a:ext cx="1081482" cy="347330"/>
            <a:chOff x="2282865" y="2211573"/>
            <a:chExt cx="1081482" cy="347330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FBB6404-5164-40F0-BFC2-C90B64384107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6C89AD7C-C32A-4B85-A2EF-320A2B191532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5EC5D7C3-830F-4E40-81B1-F331EBA2BCF9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5FEBE69-F860-47DD-84EF-E94CBD98A527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9A8153E-BDEA-4014-877D-4498A5BC69F9}"/>
              </a:ext>
            </a:extLst>
          </p:cNvPr>
          <p:cNvCxnSpPr>
            <a:cxnSpLocks/>
          </p:cNvCxnSpPr>
          <p:nvPr/>
        </p:nvCxnSpPr>
        <p:spPr>
          <a:xfrm>
            <a:off x="3048146" y="439003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4D2430C-3FF7-4E4C-8837-104357B783AF}"/>
              </a:ext>
            </a:extLst>
          </p:cNvPr>
          <p:cNvSpPr txBox="1"/>
          <p:nvPr/>
        </p:nvSpPr>
        <p:spPr>
          <a:xfrm>
            <a:off x="3151198" y="4144887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endParaRPr lang="ko-KR" altLang="en-US" sz="1000" b="1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FC28EF1-DB35-4E42-8584-58B683935BA3}"/>
              </a:ext>
            </a:extLst>
          </p:cNvPr>
          <p:cNvGrpSpPr/>
          <p:nvPr/>
        </p:nvGrpSpPr>
        <p:grpSpPr>
          <a:xfrm>
            <a:off x="3650551" y="4221126"/>
            <a:ext cx="1081482" cy="347330"/>
            <a:chOff x="2282865" y="2211573"/>
            <a:chExt cx="1081482" cy="347330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C5505D5-4589-47E4-B37B-CA739DEBA6F3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54FCC11C-3569-4E55-8ACE-E5BF87882685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0E7C2E17-96D5-4942-8405-C094B40F1874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C8B7A6D-3558-46C9-AC3C-4223E9CDAF9C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6AB997F-93C7-41A8-ACEC-B9B6DF8D5815}"/>
              </a:ext>
            </a:extLst>
          </p:cNvPr>
          <p:cNvCxnSpPr>
            <a:cxnSpLocks/>
          </p:cNvCxnSpPr>
          <p:nvPr/>
        </p:nvCxnSpPr>
        <p:spPr>
          <a:xfrm>
            <a:off x="3983296" y="4385372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D6626F4-6851-4C92-BF7A-EA31E6556C09}"/>
              </a:ext>
            </a:extLst>
          </p:cNvPr>
          <p:cNvSpPr txBox="1"/>
          <p:nvPr/>
        </p:nvSpPr>
        <p:spPr>
          <a:xfrm>
            <a:off x="4088809" y="4139151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U</a:t>
            </a:r>
            <a:endParaRPr lang="ko-KR" altLang="en-US" sz="1000" b="1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87985D5-5FE5-4E04-B38C-B8EC199690C2}"/>
              </a:ext>
            </a:extLst>
          </p:cNvPr>
          <p:cNvGrpSpPr/>
          <p:nvPr/>
        </p:nvGrpSpPr>
        <p:grpSpPr>
          <a:xfrm>
            <a:off x="4586781" y="4211707"/>
            <a:ext cx="1081482" cy="347330"/>
            <a:chOff x="2282865" y="2211573"/>
            <a:chExt cx="1081482" cy="347330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D35FC8AF-F18D-4A19-A556-816BDA1F14CB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5696A2EF-D552-47FB-8086-DFD7DD521769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70F3C1E3-3E6E-4700-A3AB-051BCB0E1EB1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CE97833-E827-4AAD-9D01-12814CB63AB2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BEA3E9A-8545-49B4-A00A-2670372B93C4}"/>
              </a:ext>
            </a:extLst>
          </p:cNvPr>
          <p:cNvCxnSpPr>
            <a:cxnSpLocks/>
          </p:cNvCxnSpPr>
          <p:nvPr/>
        </p:nvCxnSpPr>
        <p:spPr>
          <a:xfrm>
            <a:off x="4920640" y="4385459"/>
            <a:ext cx="60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21C43F9-5B92-4282-B055-235FAF1935DD}"/>
              </a:ext>
            </a:extLst>
          </p:cNvPr>
          <p:cNvSpPr txBox="1"/>
          <p:nvPr/>
        </p:nvSpPr>
        <p:spPr>
          <a:xfrm>
            <a:off x="5046759" y="4134400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endParaRPr lang="ko-KR" altLang="en-US" sz="1000" b="1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D77F064A-A8A7-4574-9543-E5165EA83258}"/>
              </a:ext>
            </a:extLst>
          </p:cNvPr>
          <p:cNvGrpSpPr/>
          <p:nvPr/>
        </p:nvGrpSpPr>
        <p:grpSpPr>
          <a:xfrm>
            <a:off x="5517331" y="4235037"/>
            <a:ext cx="1081482" cy="347330"/>
            <a:chOff x="2282865" y="2211573"/>
            <a:chExt cx="1081482" cy="347330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71225C6F-5D38-4EF1-BD19-A494BDFA4D90}"/>
                </a:ext>
              </a:extLst>
            </p:cNvPr>
            <p:cNvGrpSpPr/>
            <p:nvPr/>
          </p:nvGrpSpPr>
          <p:grpSpPr>
            <a:xfrm>
              <a:off x="2282865" y="2211573"/>
              <a:ext cx="332745" cy="347330"/>
              <a:chOff x="1417674" y="4382385"/>
              <a:chExt cx="368596" cy="359736"/>
            </a:xfrm>
          </p:grpSpPr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C9E0C191-39B0-49A8-AC0C-B700A75F7855}"/>
                  </a:ext>
                </a:extLst>
              </p:cNvPr>
              <p:cNvSpPr/>
              <p:nvPr/>
            </p:nvSpPr>
            <p:spPr>
              <a:xfrm>
                <a:off x="1417674" y="4382385"/>
                <a:ext cx="368596" cy="35973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6A769A6A-E523-416E-A5DC-F54FB56FDB13}"/>
                  </a:ext>
                </a:extLst>
              </p:cNvPr>
              <p:cNvSpPr/>
              <p:nvPr/>
            </p:nvSpPr>
            <p:spPr>
              <a:xfrm>
                <a:off x="1451344" y="4408966"/>
                <a:ext cx="301256" cy="30657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8CA292B-5811-4B6F-ADD6-D0C81E2A8C66}"/>
                </a:ext>
              </a:extLst>
            </p:cNvPr>
            <p:cNvSpPr txBox="1"/>
            <p:nvPr/>
          </p:nvSpPr>
          <p:spPr>
            <a:xfrm>
              <a:off x="2313260" y="2277515"/>
              <a:ext cx="1051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>
                  <a:solidFill>
                    <a:srgbClr val="FF0000"/>
                  </a:solidFill>
                </a:rPr>
                <a:t>ID</a:t>
              </a:r>
              <a:endParaRPr lang="ko-KR" altLang="en-US" sz="800">
                <a:solidFill>
                  <a:srgbClr val="FF0000"/>
                </a:solidFill>
              </a:endParaRPr>
            </a:p>
          </p:txBody>
        </p:sp>
      </p:grpSp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73A9B396-7D5B-4DF0-B0C3-01ABAAEEC27B}"/>
              </a:ext>
            </a:extLst>
          </p:cNvPr>
          <p:cNvCxnSpPr/>
          <p:nvPr/>
        </p:nvCxnSpPr>
        <p:spPr>
          <a:xfrm rot="5400000" flipH="1" flipV="1">
            <a:off x="5431055" y="3222281"/>
            <a:ext cx="1556384" cy="779132"/>
          </a:xfrm>
          <a:prstGeom prst="bentConnector3">
            <a:avLst>
              <a:gd name="adj1" fmla="val -1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441690B-AC0C-431F-95F2-DD7B0056B6C3}"/>
              </a:ext>
            </a:extLst>
          </p:cNvPr>
          <p:cNvSpPr txBox="1"/>
          <p:nvPr/>
        </p:nvSpPr>
        <p:spPr>
          <a:xfrm>
            <a:off x="6111513" y="4152941"/>
            <a:ext cx="249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</a:t>
            </a:r>
            <a:endParaRPr lang="ko-KR" altLang="en-US" sz="1000" b="1"/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4038553E-EADE-4172-B8EF-D90B27D55D9C}"/>
              </a:ext>
            </a:extLst>
          </p:cNvPr>
          <p:cNvCxnSpPr>
            <a:stCxn id="122" idx="4"/>
          </p:cNvCxnSpPr>
          <p:nvPr/>
        </p:nvCxnSpPr>
        <p:spPr>
          <a:xfrm rot="16200000" flipH="1">
            <a:off x="7170942" y="3095128"/>
            <a:ext cx="88870" cy="3063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50EAA2D-81D6-43F4-BFCC-1AE0C461BD3E}"/>
              </a:ext>
            </a:extLst>
          </p:cNvPr>
          <p:cNvSpPr txBox="1"/>
          <p:nvPr/>
        </p:nvSpPr>
        <p:spPr>
          <a:xfrm>
            <a:off x="6838264" y="4425016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N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8B713A26-67E6-4AA0-B6C1-90AA5E148446}"/>
              </a:ext>
            </a:extLst>
          </p:cNvPr>
          <p:cNvCxnSpPr>
            <a:cxnSpLocks/>
          </p:cNvCxnSpPr>
          <p:nvPr/>
        </p:nvCxnSpPr>
        <p:spPr>
          <a:xfrm>
            <a:off x="4795753" y="4540633"/>
            <a:ext cx="4171038" cy="335322"/>
          </a:xfrm>
          <a:prstGeom prst="bentConnector3">
            <a:avLst>
              <a:gd name="adj1" fmla="val -1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0F10D9E-3805-438E-8FEB-757C8B778D55}"/>
              </a:ext>
            </a:extLst>
          </p:cNvPr>
          <p:cNvSpPr txBox="1"/>
          <p:nvPr/>
        </p:nvSpPr>
        <p:spPr>
          <a:xfrm>
            <a:off x="6551289" y="4650486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R</a:t>
            </a:r>
            <a:r>
              <a:rPr lang="ko-KR" altLang="en-US" sz="1000" b="1"/>
              <a:t>을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2BC2A6A7-A4C8-4852-8FDE-132853EE0400}"/>
              </a:ext>
            </a:extLst>
          </p:cNvPr>
          <p:cNvCxnSpPr>
            <a:cxnSpLocks/>
          </p:cNvCxnSpPr>
          <p:nvPr/>
        </p:nvCxnSpPr>
        <p:spPr>
          <a:xfrm>
            <a:off x="3847864" y="4568589"/>
            <a:ext cx="5260694" cy="522821"/>
          </a:xfrm>
          <a:prstGeom prst="bentConnector3">
            <a:avLst>
              <a:gd name="adj1" fmla="val -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CA31ABE-A576-41EA-8A14-8B6AFE79CE8E}"/>
              </a:ext>
            </a:extLst>
          </p:cNvPr>
          <p:cNvSpPr txBox="1"/>
          <p:nvPr/>
        </p:nvSpPr>
        <p:spPr>
          <a:xfrm>
            <a:off x="6373500" y="4910010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U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DB71568A-6FC2-4C0E-A7ED-8693E1DA7247}"/>
              </a:ext>
            </a:extLst>
          </p:cNvPr>
          <p:cNvCxnSpPr>
            <a:cxnSpLocks/>
          </p:cNvCxnSpPr>
          <p:nvPr/>
        </p:nvCxnSpPr>
        <p:spPr>
          <a:xfrm>
            <a:off x="2882619" y="4535705"/>
            <a:ext cx="6359378" cy="744336"/>
          </a:xfrm>
          <a:prstGeom prst="bentConnector3">
            <a:avLst>
              <a:gd name="adj1" fmla="val 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203CE20-6ADC-4E94-8796-D5EB937BAF62}"/>
              </a:ext>
            </a:extLst>
          </p:cNvPr>
          <p:cNvSpPr txBox="1"/>
          <p:nvPr/>
        </p:nvSpPr>
        <p:spPr>
          <a:xfrm>
            <a:off x="6080020" y="5091213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T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BC734A91-0D85-4ED9-9D8E-23F8F3A5E7CD}"/>
              </a:ext>
            </a:extLst>
          </p:cNvPr>
          <p:cNvCxnSpPr>
            <a:cxnSpLocks/>
          </p:cNvCxnSpPr>
          <p:nvPr/>
        </p:nvCxnSpPr>
        <p:spPr>
          <a:xfrm>
            <a:off x="1954581" y="4565297"/>
            <a:ext cx="7510137" cy="897634"/>
          </a:xfrm>
          <a:prstGeom prst="bentConnector3">
            <a:avLst>
              <a:gd name="adj1" fmla="val 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C3DF113F-02CF-4BB1-A1CD-A37DCB572711}"/>
              </a:ext>
            </a:extLst>
          </p:cNvPr>
          <p:cNvSpPr txBox="1"/>
          <p:nvPr/>
        </p:nvSpPr>
        <p:spPr>
          <a:xfrm>
            <a:off x="5841801" y="5279495"/>
            <a:ext cx="1880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/>
              <a:t>E</a:t>
            </a:r>
            <a:r>
              <a:rPr lang="ko-KR" altLang="en-US" sz="1000" b="1"/>
              <a:t>를 제외한</a:t>
            </a:r>
            <a:r>
              <a:rPr lang="en-US" altLang="ko-KR" sz="1000" b="1"/>
              <a:t> LETTER|DIGIT</a:t>
            </a:r>
            <a:endParaRPr lang="ko-KR" altLang="en-US" sz="1000" b="1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C5A95CE-9B2A-442F-B3E5-32795C065626}"/>
              </a:ext>
            </a:extLst>
          </p:cNvPr>
          <p:cNvSpPr txBox="1"/>
          <p:nvPr/>
        </p:nvSpPr>
        <p:spPr>
          <a:xfrm>
            <a:off x="-74261" y="3199840"/>
            <a:ext cx="1693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start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450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415</Words>
  <Application>Microsoft Office PowerPoint</Application>
  <PresentationFormat>와이드스크린</PresentationFormat>
  <Paragraphs>169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이건호</dc:creator>
  <cp:lastModifiedBy>이건호</cp:lastModifiedBy>
  <cp:revision>217</cp:revision>
  <dcterms:created xsi:type="dcterms:W3CDTF">2022-04-28T01:16:04Z</dcterms:created>
  <dcterms:modified xsi:type="dcterms:W3CDTF">2022-04-29T00:55:56Z</dcterms:modified>
</cp:coreProperties>
</file>