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010DE-1218-4833-AEE0-11C28FC03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5C36F2-A46E-42FD-BA51-401A10043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7D983-B2CB-4423-92E3-BEE6C46C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FE2-AE81-4AE1-83AC-F134B562C6F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AF8DD-45CF-44B3-982E-AEDF4A3F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5E9C1-180A-4A98-AAC5-04E2565B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A20A-1E81-4191-B42B-07CE2CAAA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9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5E2B9-56CC-461B-8A4C-FC6C0E23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E7400F-4A74-474E-B45E-D024291D8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B6E15-85C1-473F-BB77-652C2156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FE2-AE81-4AE1-83AC-F134B562C6F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125D2-97BE-44E3-8B61-36A05B7A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ADCFE-93CB-47A8-917B-5692319C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A20A-1E81-4191-B42B-07CE2CAAA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7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15D4E5-E6F3-4383-A6C3-4DFB09EC2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E3F44B-B490-4512-899E-395A14B81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49312-DD75-457E-8435-D664873F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FE2-AE81-4AE1-83AC-F134B562C6F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C6BFD-C78C-4640-9AEC-498F8C13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EAFCB-C388-410F-B1D8-6648E71C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A20A-1E81-4191-B42B-07CE2CAAA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78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FE183-CF08-469C-80CC-FFB2EDA8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8AE70-B284-4F48-A6A8-03B62CD3A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FA48C-8801-4968-9DD2-FE62ABBC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FE2-AE81-4AE1-83AC-F134B562C6F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A83D2-6F93-4252-BA2E-42222FC8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8DB9D-F341-48CB-A5BE-D582442E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A20A-1E81-4191-B42B-07CE2CAAA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13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13453-9B95-4B50-8CD8-E031BF8D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A83794-FF91-4515-B781-AFB3209C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91309-0BA5-4C74-9780-18142F83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FE2-AE81-4AE1-83AC-F134B562C6F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235F7-2213-44FF-BD46-4240F534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9D4DC-2FBF-49E7-8C10-4FAD861D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A20A-1E81-4191-B42B-07CE2CAAA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08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F4DD8-D304-44A2-9ECB-3FE91C28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A2879-B03E-4C53-92BD-CAD509F90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5606C-282E-4DD7-A7DC-0BADE1CA9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6A66A-AA69-4D80-9527-76A80C4B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FE2-AE81-4AE1-83AC-F134B562C6F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38125-090F-4A65-BF38-6C3DF53C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CB602D-3624-4F29-AF8C-3CD3189B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A20A-1E81-4191-B42B-07CE2CAAA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1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F5DB3-B6EB-4D48-B1D1-E4F54D03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55673-F653-4F24-8F2F-EB689AE5F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48FC89-5D8C-4A3E-B3F0-A9BDC877A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FA7111-A918-4B59-B140-8B915CB26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A167CD-B764-4525-A091-08998A76A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8ADE1D-4122-44A1-AFA2-71D2D384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FE2-AE81-4AE1-83AC-F134B562C6F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71FD2F-9C32-4338-9817-36AC9FAF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A22E34-147C-4672-88FD-CBFB38A4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A20A-1E81-4191-B42B-07CE2CAAA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57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4A34D-AFC8-46E6-B29C-0FE44F52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CD7D7F-BB64-46BD-A103-2231F775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FE2-AE81-4AE1-83AC-F134B562C6F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3C7EEC-5080-4D7A-812D-016F558D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AF4573-85CC-498F-930F-F6751F04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A20A-1E81-4191-B42B-07CE2CAAA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8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0FE0B3-7727-4E49-B67A-2FC790CB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FE2-AE81-4AE1-83AC-F134B562C6F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A16BE8-D20C-42FC-B0F4-7C86AD7A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B0F8B6-FE26-4C48-A749-158A9714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A20A-1E81-4191-B42B-07CE2CAAA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0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B37E5-26F5-4EC7-B31A-554601B5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7293E-1A1C-43B9-9178-D5DE82232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13B768-2A42-4CA3-B19F-3BD0A4C9E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03503-8FE0-46AA-B3D2-70BA91EA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FE2-AE81-4AE1-83AC-F134B562C6F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14C1E8-508F-4573-B92A-412AC998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BC3523-523B-4E7D-BBF8-7685BDAC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A20A-1E81-4191-B42B-07CE2CAAA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1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630A5-388B-4D21-AD04-CD73E27B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DDAA94-BA23-473C-82BE-E6D885378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BEB576-07A7-4166-8E7A-42462904B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083FC9-EF6B-4BDB-AC41-0CB3590C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FE2-AE81-4AE1-83AC-F134B562C6F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B1F461-348E-48C9-AB9C-DC0462ED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14B025-95EF-4262-862F-0AFE8EEC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A20A-1E81-4191-B42B-07CE2CAAA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31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EB7F7A-343C-457F-8BBF-28D0FDAC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EAA52-B213-42B5-AE5D-A1E1B3F31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259CB-E53F-482C-9893-668D29675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BFE2-AE81-4AE1-83AC-F134B562C6F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250AF-1AD5-4FDA-A777-B9F5046D4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92902-09D5-4C90-BE26-F9628E573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2A20A-1E81-4191-B42B-07CE2CAAA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09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>
            <a:extLst>
              <a:ext uri="{FF2B5EF4-FFF2-40B4-BE49-F238E27FC236}">
                <a16:creationId xmlns:a16="http://schemas.microsoft.com/office/drawing/2014/main" id="{9E3BA610-CD3E-4AD6-847A-895B9DB4FF42}"/>
              </a:ext>
            </a:extLst>
          </p:cNvPr>
          <p:cNvGrpSpPr/>
          <p:nvPr/>
        </p:nvGrpSpPr>
        <p:grpSpPr>
          <a:xfrm>
            <a:off x="826687" y="926009"/>
            <a:ext cx="4510630" cy="1629067"/>
            <a:chOff x="306847" y="110464"/>
            <a:chExt cx="4510630" cy="162906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AE02FCA-D915-4ABA-A1B4-5070AAEE0688}"/>
                </a:ext>
              </a:extLst>
            </p:cNvPr>
            <p:cNvSpPr/>
            <p:nvPr/>
          </p:nvSpPr>
          <p:spPr>
            <a:xfrm>
              <a:off x="400026" y="209043"/>
              <a:ext cx="3468883" cy="312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Data Access</a:t>
              </a:r>
              <a:endPara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4BE65B6-6FF5-42B5-BD0C-BEF4E1CA0597}"/>
                </a:ext>
              </a:extLst>
            </p:cNvPr>
            <p:cNvSpPr/>
            <p:nvPr/>
          </p:nvSpPr>
          <p:spPr>
            <a:xfrm>
              <a:off x="400026" y="617626"/>
              <a:ext cx="740241" cy="5681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S32K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NCJ29D5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箭头: 右 52">
              <a:extLst>
                <a:ext uri="{FF2B5EF4-FFF2-40B4-BE49-F238E27FC236}">
                  <a16:creationId xmlns:a16="http://schemas.microsoft.com/office/drawing/2014/main" id="{802F8580-FEC7-4D1F-BDB2-EA280B0E6739}"/>
                </a:ext>
              </a:extLst>
            </p:cNvPr>
            <p:cNvSpPr/>
            <p:nvPr/>
          </p:nvSpPr>
          <p:spPr>
            <a:xfrm>
              <a:off x="1260659" y="836299"/>
              <a:ext cx="150355" cy="1534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7389C8E-FF32-491C-84BA-B5F3B44C31E7}"/>
                </a:ext>
              </a:extLst>
            </p:cNvPr>
            <p:cNvSpPr/>
            <p:nvPr/>
          </p:nvSpPr>
          <p:spPr>
            <a:xfrm>
              <a:off x="2435350" y="617627"/>
              <a:ext cx="534099" cy="56817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Matlab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CAN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194AB7F-2D91-461F-ABDA-E3DF754586FD}"/>
                </a:ext>
              </a:extLst>
            </p:cNvPr>
            <p:cNvSpPr/>
            <p:nvPr/>
          </p:nvSpPr>
          <p:spPr>
            <a:xfrm>
              <a:off x="1516159" y="617626"/>
              <a:ext cx="543299" cy="5681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Kvaser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箭头: 右 55">
              <a:extLst>
                <a:ext uri="{FF2B5EF4-FFF2-40B4-BE49-F238E27FC236}">
                  <a16:creationId xmlns:a16="http://schemas.microsoft.com/office/drawing/2014/main" id="{FE4D5EE9-C1C1-4A2A-A93A-1D91ED4B4622}"/>
                </a:ext>
              </a:extLst>
            </p:cNvPr>
            <p:cNvSpPr/>
            <p:nvPr/>
          </p:nvSpPr>
          <p:spPr>
            <a:xfrm>
              <a:off x="2189221" y="831839"/>
              <a:ext cx="150355" cy="1534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59EA821-A351-4C2F-85AE-ADE5430037E7}"/>
                </a:ext>
              </a:extLst>
            </p:cNvPr>
            <p:cNvSpPr/>
            <p:nvPr/>
          </p:nvSpPr>
          <p:spPr>
            <a:xfrm>
              <a:off x="400025" y="1286282"/>
              <a:ext cx="3468883" cy="3129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Rate: 100ms    Delay: 0ms    Buffer size: 6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D4D4C55-9E6B-430E-8C75-133B1327842A}"/>
                </a:ext>
              </a:extLst>
            </p:cNvPr>
            <p:cNvSpPr/>
            <p:nvPr/>
          </p:nvSpPr>
          <p:spPr>
            <a:xfrm>
              <a:off x="3334810" y="617627"/>
              <a:ext cx="534099" cy="56817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data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</a:t>
              </a:r>
            </a:p>
          </p:txBody>
        </p:sp>
        <p:sp>
          <p:nvSpPr>
            <p:cNvPr id="59" name="箭头: 右 58">
              <a:extLst>
                <a:ext uri="{FF2B5EF4-FFF2-40B4-BE49-F238E27FC236}">
                  <a16:creationId xmlns:a16="http://schemas.microsoft.com/office/drawing/2014/main" id="{AB1065D8-757F-4BFB-B788-E49A7D6903C2}"/>
                </a:ext>
              </a:extLst>
            </p:cNvPr>
            <p:cNvSpPr/>
            <p:nvPr/>
          </p:nvSpPr>
          <p:spPr>
            <a:xfrm>
              <a:off x="3085874" y="832254"/>
              <a:ext cx="150355" cy="1534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A3EA87D-79A1-4824-BFAA-08C413FED55B}"/>
                </a:ext>
              </a:extLst>
            </p:cNvPr>
            <p:cNvSpPr/>
            <p:nvPr/>
          </p:nvSpPr>
          <p:spPr>
            <a:xfrm>
              <a:off x="306847" y="110464"/>
              <a:ext cx="4510630" cy="1629067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B90A8C5-DAB7-4534-9E8B-D0A1D51D44C5}"/>
                </a:ext>
              </a:extLst>
            </p:cNvPr>
            <p:cNvSpPr/>
            <p:nvPr/>
          </p:nvSpPr>
          <p:spPr>
            <a:xfrm>
              <a:off x="4081047" y="1357427"/>
              <a:ext cx="736430" cy="37784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Matlab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6E2FEB6-25FA-499E-B8BB-9273C9531B90}"/>
              </a:ext>
            </a:extLst>
          </p:cNvPr>
          <p:cNvGrpSpPr/>
          <p:nvPr/>
        </p:nvGrpSpPr>
        <p:grpSpPr>
          <a:xfrm>
            <a:off x="821563" y="3068216"/>
            <a:ext cx="10334560" cy="2935827"/>
            <a:chOff x="306847" y="1883279"/>
            <a:chExt cx="10334560" cy="293582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5E093F-125E-47B8-9E78-B0CEC65FF1F5}"/>
                </a:ext>
              </a:extLst>
            </p:cNvPr>
            <p:cNvSpPr/>
            <p:nvPr/>
          </p:nvSpPr>
          <p:spPr>
            <a:xfrm>
              <a:off x="397981" y="1993113"/>
              <a:ext cx="2436355" cy="312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Data Filter</a:t>
              </a:r>
              <a:endPara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18635A4-20C5-42B6-B836-58658ED4BE5F}"/>
                </a:ext>
              </a:extLst>
            </p:cNvPr>
            <p:cNvSpPr/>
            <p:nvPr/>
          </p:nvSpPr>
          <p:spPr>
            <a:xfrm>
              <a:off x="397981" y="2401696"/>
              <a:ext cx="657294" cy="5681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Fix BS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deviation 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6B083B4B-A77C-45A1-A810-BB6341659984}"/>
                </a:ext>
              </a:extLst>
            </p:cNvPr>
            <p:cNvSpPr/>
            <p:nvPr/>
          </p:nvSpPr>
          <p:spPr>
            <a:xfrm>
              <a:off x="1158556" y="2609072"/>
              <a:ext cx="150355" cy="1534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640DC18-1CE7-48E8-BB1E-57E55018AE16}"/>
                </a:ext>
              </a:extLst>
            </p:cNvPr>
            <p:cNvSpPr/>
            <p:nvPr/>
          </p:nvSpPr>
          <p:spPr>
            <a:xfrm>
              <a:off x="2300237" y="2396361"/>
              <a:ext cx="534099" cy="56817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SG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DFFE109-0118-4382-BE11-DBC08E70324F}"/>
                </a:ext>
              </a:extLst>
            </p:cNvPr>
            <p:cNvSpPr/>
            <p:nvPr/>
          </p:nvSpPr>
          <p:spPr>
            <a:xfrm>
              <a:off x="1411072" y="2396357"/>
              <a:ext cx="541254" cy="5681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data buffer</a:t>
              </a:r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82BB4BA7-1854-4766-B525-FA8ABDDE211E}"/>
                </a:ext>
              </a:extLst>
            </p:cNvPr>
            <p:cNvSpPr/>
            <p:nvPr/>
          </p:nvSpPr>
          <p:spPr>
            <a:xfrm>
              <a:off x="2045398" y="2609072"/>
              <a:ext cx="150355" cy="1534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5B202C5-BD63-49F0-958A-BB34898D593B}"/>
                </a:ext>
              </a:extLst>
            </p:cNvPr>
            <p:cNvSpPr/>
            <p:nvPr/>
          </p:nvSpPr>
          <p:spPr>
            <a:xfrm>
              <a:off x="397981" y="3070352"/>
              <a:ext cx="2436355" cy="3129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Rate: 100ms    Delay: 300ms    Buffer size: 6*7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C3B551-780E-49A0-AE3B-97AD232689AB}"/>
                </a:ext>
              </a:extLst>
            </p:cNvPr>
            <p:cNvSpPr/>
            <p:nvPr/>
          </p:nvSpPr>
          <p:spPr>
            <a:xfrm>
              <a:off x="3126856" y="1993113"/>
              <a:ext cx="3289889" cy="2959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Positioning Algorithms</a:t>
              </a:r>
              <a:endPara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415924B-769C-4B84-BFD5-37B1281B3B0C}"/>
                </a:ext>
              </a:extLst>
            </p:cNvPr>
            <p:cNvSpPr/>
            <p:nvPr/>
          </p:nvSpPr>
          <p:spPr>
            <a:xfrm>
              <a:off x="3126856" y="2396362"/>
              <a:ext cx="565619" cy="18763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Tag position MUX 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A323E5E-EA55-4142-A299-55AFE848567E}"/>
                </a:ext>
              </a:extLst>
            </p:cNvPr>
            <p:cNvSpPr/>
            <p:nvPr/>
          </p:nvSpPr>
          <p:spPr>
            <a:xfrm>
              <a:off x="4045347" y="3062925"/>
              <a:ext cx="555388" cy="5432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Vehicle  inside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60EADD9-E6AC-4F76-8338-4CEA89697221}"/>
                </a:ext>
              </a:extLst>
            </p:cNvPr>
            <p:cNvSpPr/>
            <p:nvPr/>
          </p:nvSpPr>
          <p:spPr>
            <a:xfrm>
              <a:off x="4045347" y="2396362"/>
              <a:ext cx="555388" cy="5432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Hit 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46EC0CB-2FDC-4FA3-B0F2-BE6963F9E1BB}"/>
                </a:ext>
              </a:extLst>
            </p:cNvPr>
            <p:cNvSpPr/>
            <p:nvPr/>
          </p:nvSpPr>
          <p:spPr>
            <a:xfrm>
              <a:off x="4045857" y="3727967"/>
              <a:ext cx="565619" cy="5432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Vehicle  outside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AAB6068-1396-48E5-A07F-619F9E77D7ED}"/>
                </a:ext>
              </a:extLst>
            </p:cNvPr>
            <p:cNvSpPr/>
            <p:nvPr/>
          </p:nvSpPr>
          <p:spPr>
            <a:xfrm>
              <a:off x="3793733" y="2591273"/>
              <a:ext cx="150355" cy="1534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DE4C7D8C-0AFB-40A7-B5BC-BDD19AD6EDAD}"/>
                </a:ext>
              </a:extLst>
            </p:cNvPr>
            <p:cNvSpPr/>
            <p:nvPr/>
          </p:nvSpPr>
          <p:spPr>
            <a:xfrm>
              <a:off x="3795012" y="3257836"/>
              <a:ext cx="150355" cy="1534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1ABA59A6-32D3-40B5-A93D-7FFC53954172}"/>
                </a:ext>
              </a:extLst>
            </p:cNvPr>
            <p:cNvSpPr/>
            <p:nvPr/>
          </p:nvSpPr>
          <p:spPr>
            <a:xfrm>
              <a:off x="3793732" y="3922878"/>
              <a:ext cx="150355" cy="1534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61CB9EA-DC11-4CF2-B8CB-BB68DD3DE1C6}"/>
                </a:ext>
              </a:extLst>
            </p:cNvPr>
            <p:cNvSpPr/>
            <p:nvPr/>
          </p:nvSpPr>
          <p:spPr>
            <a:xfrm>
              <a:off x="4956674" y="2396361"/>
              <a:ext cx="555388" cy="5432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Tag theta</a:t>
              </a:r>
            </a:p>
            <a:p>
              <a:pPr algn="ctr"/>
              <a:r>
                <a:rPr lang="en-US" altLang="zh-CN" sz="9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+tag</a:t>
              </a:r>
              <a:endParaRPr lang="zh-CN" altLang="en-US" sz="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70B2CBF-5033-4FFE-A17E-E8548393D87B}"/>
                </a:ext>
              </a:extLst>
            </p:cNvPr>
            <p:cNvSpPr/>
            <p:nvPr/>
          </p:nvSpPr>
          <p:spPr>
            <a:xfrm>
              <a:off x="4953607" y="3050079"/>
              <a:ext cx="555388" cy="5432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2D Chan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+ 5,6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9DC6630-FC02-4923-B01B-EE33984875E6}"/>
                </a:ext>
              </a:extLst>
            </p:cNvPr>
            <p:cNvSpPr/>
            <p:nvPr/>
          </p:nvSpPr>
          <p:spPr>
            <a:xfrm>
              <a:off x="4953607" y="3727966"/>
              <a:ext cx="555388" cy="5432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2D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Chan</a:t>
              </a:r>
            </a:p>
          </p:txBody>
        </p:sp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9925EE64-3800-48A0-9B3A-EABD60DA7B0B}"/>
                </a:ext>
              </a:extLst>
            </p:cNvPr>
            <p:cNvSpPr/>
            <p:nvPr/>
          </p:nvSpPr>
          <p:spPr>
            <a:xfrm>
              <a:off x="4713247" y="2591273"/>
              <a:ext cx="150355" cy="1534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06B720D5-A3C1-4358-A738-23E9D8CA4892}"/>
                </a:ext>
              </a:extLst>
            </p:cNvPr>
            <p:cNvSpPr/>
            <p:nvPr/>
          </p:nvSpPr>
          <p:spPr>
            <a:xfrm>
              <a:off x="4714526" y="3257836"/>
              <a:ext cx="150355" cy="1534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7984EB6F-6DB2-4A99-A946-206A15ACEB13}"/>
                </a:ext>
              </a:extLst>
            </p:cNvPr>
            <p:cNvSpPr/>
            <p:nvPr/>
          </p:nvSpPr>
          <p:spPr>
            <a:xfrm>
              <a:off x="4713246" y="3922878"/>
              <a:ext cx="150355" cy="1534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E6CEB73-6A49-4442-B9C5-B3B0599C169E}"/>
                </a:ext>
              </a:extLst>
            </p:cNvPr>
            <p:cNvSpPr/>
            <p:nvPr/>
          </p:nvSpPr>
          <p:spPr>
            <a:xfrm>
              <a:off x="5851126" y="2396357"/>
              <a:ext cx="565619" cy="18763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Theta data buffer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4B299118-155C-4132-B674-C8F753DD6B4B}"/>
                </a:ext>
              </a:extLst>
            </p:cNvPr>
            <p:cNvSpPr/>
            <p:nvPr/>
          </p:nvSpPr>
          <p:spPr>
            <a:xfrm>
              <a:off x="5608841" y="2591273"/>
              <a:ext cx="150355" cy="1534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210F82DE-C690-40FC-9B41-52677B89F01A}"/>
                </a:ext>
              </a:extLst>
            </p:cNvPr>
            <p:cNvSpPr/>
            <p:nvPr/>
          </p:nvSpPr>
          <p:spPr>
            <a:xfrm>
              <a:off x="5610120" y="3257836"/>
              <a:ext cx="150355" cy="1534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箭头: 右 33">
              <a:extLst>
                <a:ext uri="{FF2B5EF4-FFF2-40B4-BE49-F238E27FC236}">
                  <a16:creationId xmlns:a16="http://schemas.microsoft.com/office/drawing/2014/main" id="{51651354-74CA-409B-B93B-6E597BB7826E}"/>
                </a:ext>
              </a:extLst>
            </p:cNvPr>
            <p:cNvSpPr/>
            <p:nvPr/>
          </p:nvSpPr>
          <p:spPr>
            <a:xfrm>
              <a:off x="5608840" y="3922878"/>
              <a:ext cx="150355" cy="1534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104603A-6C08-47AB-B32E-66B276579C79}"/>
                </a:ext>
              </a:extLst>
            </p:cNvPr>
            <p:cNvSpPr/>
            <p:nvPr/>
          </p:nvSpPr>
          <p:spPr>
            <a:xfrm>
              <a:off x="3126856" y="4386011"/>
              <a:ext cx="3289889" cy="3129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Rate: 100ms    Delay: pending/0ms    Buffer size: 2*X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605430E-C37F-4787-8D75-5D37BCFFFB2F}"/>
                </a:ext>
              </a:extLst>
            </p:cNvPr>
            <p:cNvSpPr/>
            <p:nvPr/>
          </p:nvSpPr>
          <p:spPr>
            <a:xfrm>
              <a:off x="6709266" y="1993112"/>
              <a:ext cx="2422024" cy="2959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Theta Data Filter</a:t>
              </a:r>
              <a:endPara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06EDB82-44B6-4093-81B6-82C090814EEA}"/>
                </a:ext>
              </a:extLst>
            </p:cNvPr>
            <p:cNvSpPr/>
            <p:nvPr/>
          </p:nvSpPr>
          <p:spPr>
            <a:xfrm>
              <a:off x="7634400" y="2396357"/>
              <a:ext cx="565619" cy="5432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UKF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7306E16-8A91-4E0A-9675-632B194B6FE4}"/>
                </a:ext>
              </a:extLst>
            </p:cNvPr>
            <p:cNvSpPr/>
            <p:nvPr/>
          </p:nvSpPr>
          <p:spPr>
            <a:xfrm>
              <a:off x="6703130" y="2396357"/>
              <a:ext cx="565619" cy="5432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Theta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箭头: 右 39">
              <a:extLst>
                <a:ext uri="{FF2B5EF4-FFF2-40B4-BE49-F238E27FC236}">
                  <a16:creationId xmlns:a16="http://schemas.microsoft.com/office/drawing/2014/main" id="{AFC1E6AC-80F8-4A13-B15C-74E94170186B}"/>
                </a:ext>
              </a:extLst>
            </p:cNvPr>
            <p:cNvSpPr/>
            <p:nvPr/>
          </p:nvSpPr>
          <p:spPr>
            <a:xfrm>
              <a:off x="7381677" y="2609072"/>
              <a:ext cx="150355" cy="1534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182F9ED-FA24-43E2-B7C5-D88038B1F1BA}"/>
                </a:ext>
              </a:extLst>
            </p:cNvPr>
            <p:cNvSpPr/>
            <p:nvPr/>
          </p:nvSpPr>
          <p:spPr>
            <a:xfrm>
              <a:off x="8565670" y="2396357"/>
              <a:ext cx="565619" cy="5432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Theta</a:t>
              </a:r>
              <a:endParaRPr lang="zh-CN" altLang="en-US" sz="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97B92F71-EF54-4046-BAFC-78715135ED24}"/>
                </a:ext>
              </a:extLst>
            </p:cNvPr>
            <p:cNvSpPr/>
            <p:nvPr/>
          </p:nvSpPr>
          <p:spPr>
            <a:xfrm>
              <a:off x="8312947" y="2609072"/>
              <a:ext cx="150355" cy="1534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D4F4628-059F-44B2-8F1C-0ECBD751C607}"/>
                </a:ext>
              </a:extLst>
            </p:cNvPr>
            <p:cNvSpPr/>
            <p:nvPr/>
          </p:nvSpPr>
          <p:spPr>
            <a:xfrm>
              <a:off x="6703130" y="3046931"/>
              <a:ext cx="2436355" cy="3129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Rate: 100ms    Delay: 0ms    Buffer size: 0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9D30C71-8E71-4D77-BC54-0E30C2C5FD0E}"/>
                </a:ext>
              </a:extLst>
            </p:cNvPr>
            <p:cNvSpPr/>
            <p:nvPr/>
          </p:nvSpPr>
          <p:spPr>
            <a:xfrm>
              <a:off x="306847" y="1883279"/>
              <a:ext cx="10334560" cy="2932304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75B4563-11A1-4009-A617-39744BF523CB}"/>
                </a:ext>
              </a:extLst>
            </p:cNvPr>
            <p:cNvSpPr/>
            <p:nvPr/>
          </p:nvSpPr>
          <p:spPr>
            <a:xfrm>
              <a:off x="9444805" y="4441258"/>
              <a:ext cx="1196602" cy="37784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Matlab MEX C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4A470C2-CD2A-4811-A559-B50509CB86D4}"/>
              </a:ext>
            </a:extLst>
          </p:cNvPr>
          <p:cNvGrpSpPr/>
          <p:nvPr/>
        </p:nvGrpSpPr>
        <p:grpSpPr>
          <a:xfrm>
            <a:off x="5713209" y="926009"/>
            <a:ext cx="3755017" cy="1776394"/>
            <a:chOff x="294669" y="4925116"/>
            <a:chExt cx="3755017" cy="1776394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2B10224-FFDA-431E-AB68-5B4C83D33513}"/>
                </a:ext>
              </a:extLst>
            </p:cNvPr>
            <p:cNvSpPr/>
            <p:nvPr/>
          </p:nvSpPr>
          <p:spPr>
            <a:xfrm>
              <a:off x="394354" y="5030423"/>
              <a:ext cx="2422024" cy="2959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C6A1AD8-97ED-45E4-9D00-F5F16A4A96CF}"/>
                </a:ext>
              </a:extLst>
            </p:cNvPr>
            <p:cNvSpPr/>
            <p:nvPr/>
          </p:nvSpPr>
          <p:spPr>
            <a:xfrm>
              <a:off x="405148" y="5454853"/>
              <a:ext cx="565619" cy="7183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Draw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1F8C7D8-717F-481D-BA29-29811651ABFC}"/>
                </a:ext>
              </a:extLst>
            </p:cNvPr>
            <p:cNvSpPr/>
            <p:nvPr/>
          </p:nvSpPr>
          <p:spPr>
            <a:xfrm>
              <a:off x="1314561" y="5470402"/>
              <a:ext cx="565619" cy="7027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Matlab</a:t>
              </a:r>
            </a:p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EF2C24B-DDA4-4D4A-9A4F-35AAED9CB4A7}"/>
                </a:ext>
              </a:extLst>
            </p:cNvPr>
            <p:cNvSpPr/>
            <p:nvPr/>
          </p:nvSpPr>
          <p:spPr>
            <a:xfrm>
              <a:off x="2184190" y="5449217"/>
              <a:ext cx="632188" cy="71830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Trace/</a:t>
              </a:r>
            </a:p>
            <a:p>
              <a:pPr algn="ctr"/>
              <a:r>
                <a:rPr lang="en-US" altLang="zh-CN" sz="9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Theta/</a:t>
              </a:r>
            </a:p>
            <a:p>
              <a:pPr algn="ctr"/>
              <a:r>
                <a:rPr lang="en-US" altLang="zh-CN" sz="9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Position/</a:t>
              </a:r>
            </a:p>
            <a:p>
              <a:pPr algn="ctr"/>
              <a:r>
                <a:rPr lang="en-US" altLang="zh-CN" sz="9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9ACED48-6B7F-45C0-89CF-75C688EA2E7B}"/>
                </a:ext>
              </a:extLst>
            </p:cNvPr>
            <p:cNvSpPr/>
            <p:nvPr/>
          </p:nvSpPr>
          <p:spPr>
            <a:xfrm>
              <a:off x="397981" y="6280484"/>
              <a:ext cx="2436355" cy="3129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Rate: 100ms    Delay: 0ms    Buffer size: 2*2</a:t>
              </a:r>
            </a:p>
          </p:txBody>
        </p: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93C433D3-C338-49CC-80DD-B7F174B5B11B}"/>
                </a:ext>
              </a:extLst>
            </p:cNvPr>
            <p:cNvSpPr/>
            <p:nvPr/>
          </p:nvSpPr>
          <p:spPr>
            <a:xfrm>
              <a:off x="1063720" y="5819595"/>
              <a:ext cx="150355" cy="1534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箭头: 右 49">
              <a:extLst>
                <a:ext uri="{FF2B5EF4-FFF2-40B4-BE49-F238E27FC236}">
                  <a16:creationId xmlns:a16="http://schemas.microsoft.com/office/drawing/2014/main" id="{4F534D5A-50BD-48DC-8A62-DDD939DADB20}"/>
                </a:ext>
              </a:extLst>
            </p:cNvPr>
            <p:cNvSpPr/>
            <p:nvPr/>
          </p:nvSpPr>
          <p:spPr>
            <a:xfrm>
              <a:off x="1957007" y="5830047"/>
              <a:ext cx="150355" cy="1534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8C1601A-8A91-4C38-B77D-B491541AFC4A}"/>
                </a:ext>
              </a:extLst>
            </p:cNvPr>
            <p:cNvSpPr/>
            <p:nvPr/>
          </p:nvSpPr>
          <p:spPr>
            <a:xfrm>
              <a:off x="294669" y="4925116"/>
              <a:ext cx="3750678" cy="1776394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A22446B-7A76-43B9-832B-1F4AB4A213FD}"/>
                </a:ext>
              </a:extLst>
            </p:cNvPr>
            <p:cNvSpPr/>
            <p:nvPr/>
          </p:nvSpPr>
          <p:spPr>
            <a:xfrm>
              <a:off x="3073658" y="6303659"/>
              <a:ext cx="976028" cy="39347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Matlab APP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81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129</Words>
  <Application>Microsoft Office PowerPoint</Application>
  <PresentationFormat>宽屏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等线</vt:lpstr>
      <vt:lpstr>等线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 Jon</dc:creator>
  <cp:lastModifiedBy>Y Jon</cp:lastModifiedBy>
  <cp:revision>56</cp:revision>
  <dcterms:created xsi:type="dcterms:W3CDTF">2022-04-14T07:11:11Z</dcterms:created>
  <dcterms:modified xsi:type="dcterms:W3CDTF">2022-04-14T09:03:13Z</dcterms:modified>
</cp:coreProperties>
</file>