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73" r:id="rId2"/>
    <p:sldId id="312" r:id="rId3"/>
    <p:sldId id="314" r:id="rId4"/>
    <p:sldId id="313" r:id="rId5"/>
    <p:sldId id="315" r:id="rId6"/>
    <p:sldId id="274" r:id="rId7"/>
  </p:sldIdLst>
  <p:sldSz cx="9144000" cy="6858000" type="screen4x3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7" autoAdjust="0"/>
    <p:restoredTop sz="89911" autoAdjust="0"/>
  </p:normalViewPr>
  <p:slideViewPr>
    <p:cSldViewPr snapToGrid="0">
      <p:cViewPr>
        <p:scale>
          <a:sx n="125" d="100"/>
          <a:sy n="125" d="100"/>
        </p:scale>
        <p:origin x="252" y="-198"/>
      </p:cViewPr>
      <p:guideLst>
        <p:guide orient="horz" pos="2205"/>
        <p:guide pos="2880"/>
        <p:guide pos="548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2022년 9월 26일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2022년 9월 26일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41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9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5410183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5410201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5410201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9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389010"/>
            <a:ext cx="8458200" cy="1470025"/>
          </a:xfrm>
        </p:spPr>
        <p:txBody>
          <a:bodyPr rtlCol="0"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 rtlCol="0"/>
          <a:lstStyle>
            <a:lvl1pPr marL="48006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48837" y="4205288"/>
            <a:ext cx="12954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82874" y="4206240"/>
            <a:ext cx="999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2022년 9월 26일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 rtlCol="0"/>
          <a:lstStyle>
            <a:lvl1pPr algn="r">
              <a:defRPr sz="135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2022년 9월 26일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6781800" y="1143000"/>
            <a:ext cx="1905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143000"/>
            <a:ext cx="62484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2022년 9월 26일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2022년 9월 26일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68323"/>
            <a:ext cx="7772400" cy="1362075"/>
          </a:xfrm>
        </p:spPr>
        <p:txBody>
          <a:bodyPr rtlCol="0"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rtlCol="0" anchor="t"/>
          <a:lstStyle>
            <a:lvl1pPr marL="34290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2022년 9월 26일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341875"/>
          </a:xfrm>
        </p:spPr>
        <p:txBody>
          <a:bodyPr rtlCol="0"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341875"/>
          </a:xfrm>
        </p:spPr>
        <p:txBody>
          <a:bodyPr rtlCol="0"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2022년 9월 26일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rtlCol="0" anchor="ctr"/>
          <a:lstStyle>
            <a:lvl1pPr>
              <a:defRPr sz="3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 rtlCol="0"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 rtlCol="0"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2022년 9월 26일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rtlCol="0"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99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2022년 9월 26일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2022년 9월 26일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53496" y="1101970"/>
            <a:ext cx="3383280" cy="877824"/>
          </a:xfrm>
        </p:spPr>
        <p:txBody>
          <a:bodyPr rtlCol="0" anchor="b"/>
          <a:lstStyle>
            <a:lvl1pPr algn="l">
              <a:buNone/>
              <a:defRPr sz="135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8"/>
            <a:ext cx="5102352" cy="5805083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8"/>
            <a:ext cx="3383280" cy="4580573"/>
          </a:xfrm>
        </p:spPr>
        <p:txBody>
          <a:bodyPr rtlCol="0"/>
          <a:lstStyle>
            <a:lvl1pPr marL="6858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2022년 9월 26일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15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24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2022년 9월 26일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2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183" y="36024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1" y="44011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35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825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99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825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2022년 9월 26일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35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3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74320" indent="-192024" algn="l" rtl="0" eaLnBrk="1" latinLnBrk="1" hangingPunct="1">
        <a:spcBef>
          <a:spcPts val="225"/>
        </a:spcBef>
        <a:buClr>
          <a:schemeClr val="accent3">
            <a:lumMod val="75000"/>
          </a:schemeClr>
        </a:buClr>
        <a:buFont typeface="Georgia"/>
        <a:buChar char="•"/>
        <a:defRPr kumimoji="0" sz="21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493776" indent="-185166" algn="l" rtl="0" eaLnBrk="1" latinLnBrk="1" hangingPunct="1">
        <a:spcBef>
          <a:spcPts val="225"/>
        </a:spcBef>
        <a:buClr>
          <a:schemeClr val="accent2">
            <a:lumMod val="75000"/>
          </a:schemeClr>
        </a:buClr>
        <a:buFont typeface="Georgia"/>
        <a:buChar char="▫"/>
        <a:defRPr kumimoji="0" sz="195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692658" indent="-164592" algn="l" rtl="0" eaLnBrk="1" latinLnBrk="1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884682" indent="-150876" algn="l" rtl="0" eaLnBrk="1" latinLnBrk="1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5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042416" indent="-137160" algn="l" rtl="0" eaLnBrk="1" latinLnBrk="1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207008" indent="-137160" algn="l" rtl="0" eaLnBrk="1" latinLnBrk="1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137160" algn="l" rtl="0" eaLnBrk="1" latinLnBrk="1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522476" indent="-137160" algn="l" rtl="0" eaLnBrk="1" latinLnBrk="1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8pPr>
      <a:lvl9pPr marL="1680210" indent="-137160" algn="l" rtl="0" eaLnBrk="1" latinLnBrk="1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900" y="2326482"/>
            <a:ext cx="8458200" cy="1102519"/>
          </a:xfrm>
        </p:spPr>
        <p:txBody>
          <a:bodyPr rtlCol="0"/>
          <a:lstStyle/>
          <a:p>
            <a:pPr rtl="0"/>
            <a:r>
              <a:rPr lang="en-US" altLang="ko-KR" dirty="0" smtClean="0"/>
              <a:t>Inner S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매뉴얼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회사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나인원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41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9" y="1483933"/>
            <a:ext cx="1960324" cy="4029555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02668" y="265066"/>
            <a:ext cx="8229600" cy="800100"/>
          </a:xfrm>
        </p:spPr>
        <p:txBody>
          <a:bodyPr rtlCol="0">
            <a:normAutofit/>
          </a:bodyPr>
          <a:lstStyle/>
          <a:p>
            <a:r>
              <a:rPr lang="en-US" altLang="ko-KR" sz="2100" dirty="0"/>
              <a:t>1. </a:t>
            </a:r>
            <a:r>
              <a:rPr lang="ko-KR" altLang="en-US" sz="2100" dirty="0" smtClean="0"/>
              <a:t>처음 </a:t>
            </a:r>
            <a:r>
              <a:rPr lang="ko-KR" altLang="en-US" sz="2100" dirty="0" smtClean="0"/>
              <a:t>실행 화면 </a:t>
            </a:r>
            <a:r>
              <a:rPr lang="en-US" altLang="ko-KR" sz="2100" dirty="0" smtClean="0"/>
              <a:t>– </a:t>
            </a:r>
            <a:r>
              <a:rPr lang="ko-KR" altLang="en-US" sz="2100" dirty="0" smtClean="0"/>
              <a:t>권한허용 및 필수기능 허용</a:t>
            </a:r>
            <a:endParaRPr lang="ko-KR" altLang="en-US" sz="21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AF28E5A-5BAE-136E-DA75-C93F6D185C32}"/>
              </a:ext>
            </a:extLst>
          </p:cNvPr>
          <p:cNvSpPr txBox="1"/>
          <p:nvPr/>
        </p:nvSpPr>
        <p:spPr>
          <a:xfrm>
            <a:off x="0" y="5606734"/>
            <a:ext cx="4130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앱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첫 시작하면 허용 요청한 권한을 허용함을 선택</a:t>
            </a:r>
            <a:endParaRPr lang="en-US" altLang="ko-KR" sz="1100" dirty="0"/>
          </a:p>
          <a:p>
            <a:r>
              <a:rPr lang="en-US" altLang="ko-KR" sz="1100" dirty="0"/>
              <a:t>  - </a:t>
            </a:r>
            <a:r>
              <a:rPr lang="ko-KR" altLang="en-US" sz="1100" dirty="0"/>
              <a:t>화면은 폰 </a:t>
            </a:r>
            <a:r>
              <a:rPr lang="ko-KR" altLang="en-US" sz="1100" dirty="0" smtClean="0"/>
              <a:t>버전 별로 다를 수 </a:t>
            </a:r>
            <a:r>
              <a:rPr lang="ko-KR" altLang="en-US" sz="1100" dirty="0"/>
              <a:t>있음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6CB9189-BFC6-FEC7-5829-C4946D5BC2CE}"/>
              </a:ext>
            </a:extLst>
          </p:cNvPr>
          <p:cNvCxnSpPr/>
          <p:nvPr/>
        </p:nvCxnSpPr>
        <p:spPr>
          <a:xfrm>
            <a:off x="2444580" y="3390089"/>
            <a:ext cx="58659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06" y="1483933"/>
            <a:ext cx="1960324" cy="40295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AF28E5A-5BAE-136E-DA75-C93F6D185C32}"/>
              </a:ext>
            </a:extLst>
          </p:cNvPr>
          <p:cNvSpPr txBox="1"/>
          <p:nvPr/>
        </p:nvSpPr>
        <p:spPr>
          <a:xfrm>
            <a:off x="3232605" y="5606733"/>
            <a:ext cx="2224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GPS </a:t>
            </a:r>
            <a:r>
              <a:rPr lang="ko-KR" altLang="en-US" sz="1100" dirty="0" smtClean="0"/>
              <a:t>사용설정 화면에 확인을 선택 </a:t>
            </a:r>
            <a:endParaRPr lang="en-US" altLang="ko-KR" sz="1100" dirty="0" smtClean="0"/>
          </a:p>
          <a:p>
            <a:r>
              <a:rPr lang="en-US" altLang="ko-KR" sz="1100" dirty="0" smtClean="0"/>
              <a:t>-GPS</a:t>
            </a:r>
            <a:r>
              <a:rPr lang="ko-KR" altLang="en-US" sz="1100" dirty="0" smtClean="0"/>
              <a:t>가 꺼져 있을 시 나타남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6CB9189-BFC6-FEC7-5829-C4946D5BC2CE}"/>
              </a:ext>
            </a:extLst>
          </p:cNvPr>
          <p:cNvCxnSpPr/>
          <p:nvPr/>
        </p:nvCxnSpPr>
        <p:spPr>
          <a:xfrm>
            <a:off x="5456912" y="3390089"/>
            <a:ext cx="586596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90" y="1448674"/>
            <a:ext cx="1977477" cy="4064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AF28E5A-5BAE-136E-DA75-C93F6D185C32}"/>
              </a:ext>
            </a:extLst>
          </p:cNvPr>
          <p:cNvSpPr txBox="1"/>
          <p:nvPr/>
        </p:nvSpPr>
        <p:spPr>
          <a:xfrm>
            <a:off x="6202790" y="5606733"/>
            <a:ext cx="2486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BlueTooth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허용 화면 에서 허용을 선택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BlueTooth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가 꺼져 있을 시 나타남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940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2" y="1422636"/>
            <a:ext cx="2103737" cy="4324350"/>
          </a:xfr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47" y="1422636"/>
            <a:ext cx="2103738" cy="432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2" y="1422636"/>
            <a:ext cx="2103738" cy="4324350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02668" y="265066"/>
            <a:ext cx="8229600" cy="800100"/>
          </a:xfrm>
        </p:spPr>
        <p:txBody>
          <a:bodyPr rtlCol="0">
            <a:normAutofit/>
          </a:bodyPr>
          <a:lstStyle/>
          <a:p>
            <a:r>
              <a:rPr lang="en-US" altLang="ko-KR" sz="2100" dirty="0"/>
              <a:t>1. </a:t>
            </a:r>
            <a:r>
              <a:rPr lang="ko-KR" altLang="en-US" sz="2100" dirty="0" smtClean="0"/>
              <a:t>메인 실행 </a:t>
            </a:r>
            <a:r>
              <a:rPr lang="ko-KR" altLang="en-US" sz="2100" dirty="0" smtClean="0"/>
              <a:t>화면 </a:t>
            </a:r>
            <a:r>
              <a:rPr lang="en-US" altLang="ko-KR" sz="2100" dirty="0" smtClean="0"/>
              <a:t>– </a:t>
            </a:r>
            <a:r>
              <a:rPr lang="ko-KR" altLang="en-US" sz="2100" dirty="0" smtClean="0"/>
              <a:t>로그인</a:t>
            </a:r>
            <a:endParaRPr lang="ko-KR" alt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F28E5A-5BAE-136E-DA75-C93F6D185C32}"/>
              </a:ext>
            </a:extLst>
          </p:cNvPr>
          <p:cNvSpPr txBox="1"/>
          <p:nvPr/>
        </p:nvSpPr>
        <p:spPr>
          <a:xfrm>
            <a:off x="139746" y="5737259"/>
            <a:ext cx="8066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err="1" smtClean="0"/>
              <a:t>앱에서</a:t>
            </a:r>
            <a:r>
              <a:rPr lang="ko-KR" altLang="en-US" sz="1100" dirty="0" smtClean="0"/>
              <a:t> 작업을 진행 </a:t>
            </a:r>
            <a:r>
              <a:rPr lang="ko-KR" altLang="en-US" sz="1100" dirty="0" err="1" smtClean="0"/>
              <a:t>할려면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로그인이</a:t>
            </a:r>
            <a:r>
              <a:rPr lang="ko-KR" altLang="en-US" sz="1100" dirty="0" smtClean="0"/>
              <a:t> 작업이 필요함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err="1" smtClean="0"/>
              <a:t>로그인이</a:t>
            </a:r>
            <a:r>
              <a:rPr lang="ko-KR" altLang="en-US" sz="1100" dirty="0" smtClean="0"/>
              <a:t> 성공하면 메시지로 표시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err="1" smtClean="0"/>
              <a:t>실패시에는</a:t>
            </a:r>
            <a:r>
              <a:rPr lang="ko-KR" altLang="en-US" sz="1100" dirty="0" smtClean="0"/>
              <a:t> 실패 이유와 함께 다이얼로그로 표시</a:t>
            </a:r>
            <a:endParaRPr lang="ko-KR" altLang="en-US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62" y="1422636"/>
            <a:ext cx="2099006" cy="431462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749131" y="3190875"/>
            <a:ext cx="556044" cy="4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02CA97-DF03-6A74-DCBE-A5518F2DE330}"/>
              </a:ext>
            </a:extLst>
          </p:cNvPr>
          <p:cNvSpPr txBox="1"/>
          <p:nvPr/>
        </p:nvSpPr>
        <p:spPr>
          <a:xfrm>
            <a:off x="2802182" y="2900815"/>
            <a:ext cx="636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성공</a:t>
            </a:r>
            <a:endParaRPr lang="ko-KR" altLang="en-US" sz="1100" dirty="0"/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4478139" y="-1489350"/>
            <a:ext cx="12700" cy="5804519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B02CA97-DF03-6A74-DCBE-A5518F2DE330}"/>
              </a:ext>
            </a:extLst>
          </p:cNvPr>
          <p:cNvSpPr txBox="1"/>
          <p:nvPr/>
        </p:nvSpPr>
        <p:spPr>
          <a:xfrm>
            <a:off x="1575880" y="889689"/>
            <a:ext cx="636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실패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9957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1" y="1412909"/>
            <a:ext cx="2103738" cy="432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02668" y="265066"/>
            <a:ext cx="8229600" cy="800100"/>
          </a:xfrm>
        </p:spPr>
        <p:txBody>
          <a:bodyPr rtlCol="0">
            <a:normAutofit/>
          </a:bodyPr>
          <a:lstStyle/>
          <a:p>
            <a:r>
              <a:rPr lang="en-US" altLang="ko-KR" sz="2100" dirty="0"/>
              <a:t>1. </a:t>
            </a:r>
            <a:r>
              <a:rPr lang="ko-KR" altLang="en-US" sz="2100" dirty="0" smtClean="0"/>
              <a:t>메인 실행 </a:t>
            </a:r>
            <a:r>
              <a:rPr lang="ko-KR" altLang="en-US" sz="2100" dirty="0" smtClean="0"/>
              <a:t>화면 </a:t>
            </a:r>
            <a:r>
              <a:rPr lang="en-US" altLang="ko-KR" sz="2100" dirty="0" smtClean="0"/>
              <a:t>– </a:t>
            </a:r>
            <a:r>
              <a:rPr lang="ko-KR" altLang="en-US" sz="2100" dirty="0" smtClean="0"/>
              <a:t>로그아웃</a:t>
            </a:r>
            <a:endParaRPr lang="ko-KR" altLang="en-US" sz="2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08" y="1412909"/>
            <a:ext cx="2103738" cy="43243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0" y="1412909"/>
            <a:ext cx="2103738" cy="432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AF28E5A-5BAE-136E-DA75-C93F6D185C32}"/>
              </a:ext>
            </a:extLst>
          </p:cNvPr>
          <p:cNvSpPr txBox="1"/>
          <p:nvPr/>
        </p:nvSpPr>
        <p:spPr>
          <a:xfrm>
            <a:off x="139746" y="5737259"/>
            <a:ext cx="8066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작업을 완료 후 로그아웃 </a:t>
            </a:r>
            <a:r>
              <a:rPr lang="ko-KR" altLang="en-US" sz="1100" dirty="0" smtClean="0"/>
              <a:t>할 시 데이터 전송 중일 시 중지 되고 레벨전송도 초기화 됨  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3495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02668" y="265066"/>
            <a:ext cx="8229600" cy="800100"/>
          </a:xfrm>
        </p:spPr>
        <p:txBody>
          <a:bodyPr rtlCol="0">
            <a:normAutofit/>
          </a:bodyPr>
          <a:lstStyle/>
          <a:p>
            <a:r>
              <a:rPr lang="en-US" altLang="ko-KR" sz="2100" dirty="0"/>
              <a:t>1. </a:t>
            </a:r>
            <a:r>
              <a:rPr lang="ko-KR" altLang="en-US" sz="2100" dirty="0" smtClean="0"/>
              <a:t>메인 실행 </a:t>
            </a:r>
            <a:r>
              <a:rPr lang="ko-KR" altLang="en-US" sz="2100" dirty="0" smtClean="0"/>
              <a:t>화면 </a:t>
            </a:r>
            <a:r>
              <a:rPr lang="en-US" altLang="ko-KR" sz="2100" dirty="0" smtClean="0"/>
              <a:t>– Sector, Level </a:t>
            </a:r>
            <a:r>
              <a:rPr lang="ko-KR" altLang="en-US" sz="2100" dirty="0" smtClean="0"/>
              <a:t>선택 후 전송</a:t>
            </a:r>
            <a:endParaRPr lang="ko-KR" altLang="en-US" sz="2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8" y="1464478"/>
            <a:ext cx="1952935" cy="4014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04" y="1464478"/>
            <a:ext cx="1972842" cy="4055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95" y="1464478"/>
            <a:ext cx="1972842" cy="4055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F28E5A-5BAE-136E-DA75-C93F6D185C32}"/>
              </a:ext>
            </a:extLst>
          </p:cNvPr>
          <p:cNvSpPr txBox="1"/>
          <p:nvPr/>
        </p:nvSpPr>
        <p:spPr>
          <a:xfrm>
            <a:off x="124506" y="5616462"/>
            <a:ext cx="4778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각각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자신이 위치하고 있는 </a:t>
            </a:r>
            <a:r>
              <a:rPr lang="en-US" altLang="ko-KR" sz="1100" dirty="0"/>
              <a:t>Sector, </a:t>
            </a:r>
            <a:r>
              <a:rPr lang="en-US" altLang="ko-KR" sz="1100" dirty="0" smtClean="0"/>
              <a:t>Level</a:t>
            </a:r>
            <a:r>
              <a:rPr lang="ko-KR" altLang="en-US" sz="1100" dirty="0" smtClean="0"/>
              <a:t>을 선택 후 전송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전송이 성공하면        의 화면에 현재 </a:t>
            </a:r>
            <a:r>
              <a:rPr lang="ko-KR" altLang="en-US" sz="1100" dirty="0" smtClean="0"/>
              <a:t>위치하고 있는 </a:t>
            </a:r>
            <a:r>
              <a:rPr lang="en-US" altLang="ko-KR" sz="1100" dirty="0"/>
              <a:t>Sector, </a:t>
            </a:r>
            <a:r>
              <a:rPr lang="en-US" altLang="ko-KR" sz="1100" dirty="0" smtClean="0"/>
              <a:t>Level</a:t>
            </a:r>
            <a:r>
              <a:rPr lang="ko-KR" altLang="en-US" sz="1100" dirty="0" smtClean="0"/>
              <a:t>을 표시</a:t>
            </a:r>
            <a:endParaRPr lang="ko-KR" altLang="en-US" sz="1100" dirty="0"/>
          </a:p>
        </p:txBody>
      </p:sp>
      <p:sp>
        <p:nvSpPr>
          <p:cNvPr id="14" name="타원 13"/>
          <p:cNvSpPr/>
          <p:nvPr/>
        </p:nvSpPr>
        <p:spPr>
          <a:xfrm>
            <a:off x="4902740" y="3180945"/>
            <a:ext cx="644605" cy="24319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24919" y="3136532"/>
            <a:ext cx="165370" cy="1611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19719" y="5831905"/>
            <a:ext cx="165370" cy="1611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54" y="1496769"/>
            <a:ext cx="1957133" cy="40229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>
            <a:off x="2078918" y="2977425"/>
            <a:ext cx="3749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57891" y="2985887"/>
            <a:ext cx="3749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AF28E5A-5BAE-136E-DA75-C93F6D185C32}"/>
              </a:ext>
            </a:extLst>
          </p:cNvPr>
          <p:cNvSpPr txBox="1"/>
          <p:nvPr/>
        </p:nvSpPr>
        <p:spPr>
          <a:xfrm>
            <a:off x="6918960" y="5564177"/>
            <a:ext cx="2020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로그인을</a:t>
            </a:r>
            <a:r>
              <a:rPr lang="ko-KR" altLang="en-US" sz="1100" dirty="0" smtClean="0"/>
              <a:t> 하지 않았을 시에는 레벨전송이 되지 않음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734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02668" y="265066"/>
            <a:ext cx="8229600" cy="800100"/>
          </a:xfrm>
        </p:spPr>
        <p:txBody>
          <a:bodyPr rtlCol="0">
            <a:normAutofit/>
          </a:bodyPr>
          <a:lstStyle/>
          <a:p>
            <a:r>
              <a:rPr lang="en-US" altLang="ko-KR" sz="2100" dirty="0"/>
              <a:t>1. </a:t>
            </a:r>
            <a:r>
              <a:rPr lang="ko-KR" altLang="en-US" sz="2100" dirty="0" smtClean="0"/>
              <a:t>메인 실행 화면</a:t>
            </a:r>
            <a:endParaRPr lang="ko-KR" altLang="en-US" sz="2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8" y="1483934"/>
            <a:ext cx="1952935" cy="4014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43" y="1483934"/>
            <a:ext cx="1952936" cy="4014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42" y="1492354"/>
            <a:ext cx="1956561" cy="4021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AF28E5A-5BAE-136E-DA75-C93F6D185C32}"/>
              </a:ext>
            </a:extLst>
          </p:cNvPr>
          <p:cNvSpPr txBox="1"/>
          <p:nvPr/>
        </p:nvSpPr>
        <p:spPr>
          <a:xfrm>
            <a:off x="124506" y="5616462"/>
            <a:ext cx="413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최초 실행 시 사용자 이름 입력 화면으로 이동  </a:t>
            </a:r>
            <a:endParaRPr lang="en-US" altLang="ko-KR" sz="1100" dirty="0" smtClean="0"/>
          </a:p>
          <a:p>
            <a:r>
              <a:rPr lang="ko-KR" altLang="en-US" sz="1100" dirty="0" smtClean="0"/>
              <a:t>이름 입력 후 로그인 클릭 시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카드 메인 화면으로 이동</a:t>
            </a:r>
            <a:endParaRPr lang="en-US" altLang="ko-KR" sz="1100" dirty="0" smtClean="0"/>
          </a:p>
          <a:p>
            <a:r>
              <a:rPr lang="ko-KR" altLang="en-US" sz="1100" dirty="0" smtClean="0"/>
              <a:t>두 번째 실행부터는 로그아웃 전까지 카드 메인 화면으로 이동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이름은 최소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글자부터 로그인 가능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B02CA97-DF03-6A74-DCBE-A5518F2DE330}"/>
              </a:ext>
            </a:extLst>
          </p:cNvPr>
          <p:cNvSpPr txBox="1"/>
          <p:nvPr/>
        </p:nvSpPr>
        <p:spPr>
          <a:xfrm>
            <a:off x="4722636" y="1222324"/>
            <a:ext cx="2187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카드 </a:t>
            </a:r>
            <a:r>
              <a:rPr lang="ko-KR" altLang="en-US" sz="1100" dirty="0" err="1" smtClean="0"/>
              <a:t>메인화면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AF28E5A-5BAE-136E-DA75-C93F6D185C32}"/>
              </a:ext>
            </a:extLst>
          </p:cNvPr>
          <p:cNvSpPr txBox="1"/>
          <p:nvPr/>
        </p:nvSpPr>
        <p:spPr>
          <a:xfrm>
            <a:off x="4758843" y="5616462"/>
            <a:ext cx="335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카드 </a:t>
            </a:r>
            <a:r>
              <a:rPr lang="ko-KR" altLang="en-US" sz="1100" dirty="0" err="1" smtClean="0"/>
              <a:t>메인화면에서</a:t>
            </a:r>
            <a:r>
              <a:rPr lang="ko-KR" altLang="en-US" sz="1100" dirty="0" smtClean="0"/>
              <a:t> 로그아웃 시 다시 사용자 입력 화면으로 넘어감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B02CA97-DF03-6A74-DCBE-A5518F2DE330}"/>
              </a:ext>
            </a:extLst>
          </p:cNvPr>
          <p:cNvSpPr txBox="1"/>
          <p:nvPr/>
        </p:nvSpPr>
        <p:spPr>
          <a:xfrm>
            <a:off x="6909907" y="1230744"/>
            <a:ext cx="2187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24291" y="3583512"/>
            <a:ext cx="3749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35503" y="3574257"/>
            <a:ext cx="3749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651490" y="3598275"/>
            <a:ext cx="3749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5B862A9-4468-0953-C692-06273B48372B}"/>
              </a:ext>
            </a:extLst>
          </p:cNvPr>
          <p:cNvSpPr/>
          <p:nvPr/>
        </p:nvSpPr>
        <p:spPr>
          <a:xfrm>
            <a:off x="6449577" y="1566053"/>
            <a:ext cx="298409" cy="366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546" y="1479648"/>
            <a:ext cx="1954452" cy="4017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B5B862A9-4468-0953-C692-06273B48372B}"/>
              </a:ext>
            </a:extLst>
          </p:cNvPr>
          <p:cNvSpPr/>
          <p:nvPr/>
        </p:nvSpPr>
        <p:spPr>
          <a:xfrm>
            <a:off x="7853567" y="1557929"/>
            <a:ext cx="1126431" cy="3666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4" idx="0"/>
            <a:endCxn id="2" idx="0"/>
          </p:cNvCxnSpPr>
          <p:nvPr/>
        </p:nvCxnSpPr>
        <p:spPr>
          <a:xfrm rot="16200000" flipH="1" flipV="1">
            <a:off x="4588811" y="-1930027"/>
            <a:ext cx="4286" cy="6823636"/>
          </a:xfrm>
          <a:prstGeom prst="bentConnector3">
            <a:avLst>
              <a:gd name="adj1" fmla="val -121716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B02CA97-DF03-6A74-DCBE-A5518F2DE330}"/>
              </a:ext>
            </a:extLst>
          </p:cNvPr>
          <p:cNvSpPr txBox="1"/>
          <p:nvPr/>
        </p:nvSpPr>
        <p:spPr>
          <a:xfrm>
            <a:off x="124506" y="1230744"/>
            <a:ext cx="2187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사용자 이름 입력 화면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518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2309</TotalTime>
  <Words>215</Words>
  <Application>Microsoft Office PowerPoint</Application>
  <PresentationFormat>화면 슬라이드 쇼(4:3)</PresentationFormat>
  <Paragraphs>35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Calibri</vt:lpstr>
      <vt:lpstr>Georgia</vt:lpstr>
      <vt:lpstr>Wingdings 2</vt:lpstr>
      <vt:lpstr>교육 프레젠테이션</vt:lpstr>
      <vt:lpstr>Inner S 앱 매뉴얼</vt:lpstr>
      <vt:lpstr>1. 처음 실행 화면 – 권한허용 및 필수기능 허용</vt:lpstr>
      <vt:lpstr>1. 메인 실행 화면 – 로그인</vt:lpstr>
      <vt:lpstr>1. 메인 실행 화면 – 로그아웃</vt:lpstr>
      <vt:lpstr>1. 메인 실행 화면 – Sector, Level 선택 후 전송</vt:lpstr>
      <vt:lpstr>1. 메인 실행 화면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 프레젠테이션 제목</dc:title>
  <dc:creator>user</dc:creator>
  <cp:lastModifiedBy>user</cp:lastModifiedBy>
  <cp:revision>370</cp:revision>
  <dcterms:created xsi:type="dcterms:W3CDTF">2021-10-12T03:58:13Z</dcterms:created>
  <dcterms:modified xsi:type="dcterms:W3CDTF">2022-09-26T10:10:23Z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