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</p:sldIdLst>
  <p:sldSz cx="12192000" cy="16256000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2" d="100"/>
          <a:sy n="32" d="100"/>
        </p:scale>
        <p:origin x="22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6185-8080-41F8-BEE5-94442A25A5F8}" type="datetimeFigureOut">
              <a:rPr lang="es-MX" smtClean="0"/>
              <a:t>03/12/2014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B8C6-73E3-480B-81C6-366E369CF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23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6185-8080-41F8-BEE5-94442A25A5F8}" type="datetimeFigureOut">
              <a:rPr lang="es-MX" smtClean="0"/>
              <a:t>03/12/2014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B8C6-73E3-480B-81C6-366E369CF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339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6185-8080-41F8-BEE5-94442A25A5F8}" type="datetimeFigureOut">
              <a:rPr lang="es-MX" smtClean="0"/>
              <a:t>03/12/2014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B8C6-73E3-480B-81C6-366E369CF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38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6185-8080-41F8-BEE5-94442A25A5F8}" type="datetimeFigureOut">
              <a:rPr lang="es-MX" smtClean="0"/>
              <a:t>03/12/2014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B8C6-73E3-480B-81C6-366E369CF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914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6185-8080-41F8-BEE5-94442A25A5F8}" type="datetimeFigureOut">
              <a:rPr lang="es-MX" smtClean="0"/>
              <a:t>03/12/2014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B8C6-73E3-480B-81C6-366E369CF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11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6185-8080-41F8-BEE5-94442A25A5F8}" type="datetimeFigureOut">
              <a:rPr lang="es-MX" smtClean="0"/>
              <a:t>03/12/2014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B8C6-73E3-480B-81C6-366E369CF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884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6185-8080-41F8-BEE5-94442A25A5F8}" type="datetimeFigureOut">
              <a:rPr lang="es-MX" smtClean="0"/>
              <a:t>03/12/2014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B8C6-73E3-480B-81C6-366E369CF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01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6185-8080-41F8-BEE5-94442A25A5F8}" type="datetimeFigureOut">
              <a:rPr lang="es-MX" smtClean="0"/>
              <a:t>03/12/2014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B8C6-73E3-480B-81C6-366E369CF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283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6185-8080-41F8-BEE5-94442A25A5F8}" type="datetimeFigureOut">
              <a:rPr lang="es-MX" smtClean="0"/>
              <a:t>03/12/2014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B8C6-73E3-480B-81C6-366E369CF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70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6185-8080-41F8-BEE5-94442A25A5F8}" type="datetimeFigureOut">
              <a:rPr lang="es-MX" smtClean="0"/>
              <a:t>03/12/2014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B8C6-73E3-480B-81C6-366E369CF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351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6185-8080-41F8-BEE5-94442A25A5F8}" type="datetimeFigureOut">
              <a:rPr lang="es-MX" smtClean="0"/>
              <a:t>03/12/2014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B8C6-73E3-480B-81C6-366E369CF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57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26185-8080-41F8-BEE5-94442A25A5F8}" type="datetimeFigureOut">
              <a:rPr lang="es-MX" smtClean="0"/>
              <a:t>03/12/2014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FB8C6-73E3-480B-81C6-366E369CF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8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 de texto 2"/>
          <p:cNvSpPr txBox="1">
            <a:spLocks noChangeArrowheads="1"/>
          </p:cNvSpPr>
          <p:nvPr/>
        </p:nvSpPr>
        <p:spPr bwMode="auto">
          <a:xfrm>
            <a:off x="492125" y="14921248"/>
            <a:ext cx="11395076" cy="10326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Dirección: Galle Tianguistenco 312-B, Col Electricistas Locales, Toluca, México.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Teléfono: (722)2152396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Celular: 0447222441129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Correo: corporativojuridicotolucasc@hotmail.com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Página Web: corporativojuridicotoluca.com.mx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76450" y="240239"/>
            <a:ext cx="734065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3600" dirty="0" smtClean="0"/>
              <a:t>Corporativo Jurídico Toluca S C</a:t>
            </a:r>
          </a:p>
          <a:p>
            <a:pPr algn="ctr"/>
            <a:r>
              <a:rPr lang="es-MX" sz="2000" dirty="0" smtClean="0">
                <a:latin typeface="Harlow Solid Italic" panose="04030604020F02020D02" pitchFamily="82" charset="0"/>
                <a:ea typeface="Adobe Heiti Std R" panose="020B0400000000000000" pitchFamily="34" charset="-128"/>
              </a:rPr>
              <a:t>“La Justicia Engrandece a la Naciones”</a:t>
            </a:r>
            <a:endParaRPr lang="es-MX" sz="2000" dirty="0">
              <a:latin typeface="Harlow Solid Italic" panose="04030604020F02020D02" pitchFamily="82" charset="0"/>
              <a:ea typeface="Adobe Heiti Std R" panose="020B0400000000000000" pitchFamily="34" charset="-128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499" y="228326"/>
            <a:ext cx="1538005" cy="9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14824"/>
            <a:ext cx="12192000" cy="741176"/>
          </a:xfrm>
          <a:prstGeom prst="rect">
            <a:avLst/>
          </a:prstGeom>
        </p:spPr>
      </p:pic>
      <p:sp>
        <p:nvSpPr>
          <p:cNvPr id="7" name="Cuadro de texto 2"/>
          <p:cNvSpPr txBox="1">
            <a:spLocks noChangeArrowheads="1"/>
          </p:cNvSpPr>
          <p:nvPr/>
        </p:nvSpPr>
        <p:spPr bwMode="auto">
          <a:xfrm>
            <a:off x="492125" y="14921248"/>
            <a:ext cx="11395076" cy="103262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100" dirty="0">
                <a:solidFill>
                  <a:prstClr val="black"/>
                </a:solidFill>
                <a:latin typeface="Arial" panose="020B0604020202020204" pitchFamily="34" charset="0"/>
              </a:rPr>
              <a:t>Dirección: Galle Tianguistenco 312-B, Col Electricistas Locales, Toluca, México.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100" dirty="0">
                <a:solidFill>
                  <a:prstClr val="black"/>
                </a:solidFill>
                <a:latin typeface="Arial" panose="020B0604020202020204" pitchFamily="34" charset="0"/>
              </a:rPr>
              <a:t>Teléfono: (722)2152396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100" dirty="0">
                <a:solidFill>
                  <a:prstClr val="black"/>
                </a:solidFill>
                <a:latin typeface="Arial" panose="020B0604020202020204" pitchFamily="34" charset="0"/>
              </a:rPr>
              <a:t>Celular: 0447222441129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100" dirty="0">
                <a:solidFill>
                  <a:prstClr val="black"/>
                </a:solidFill>
                <a:latin typeface="Arial" panose="020B0604020202020204" pitchFamily="34" charset="0"/>
              </a:rPr>
              <a:t>Correo: corporativojuridicotolucasc@hotmail.com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100" dirty="0">
                <a:solidFill>
                  <a:prstClr val="black"/>
                </a:solidFill>
                <a:latin typeface="Arial" panose="020B0604020202020204" pitchFamily="34" charset="0"/>
              </a:rPr>
              <a:t>Página Web: corporativojuridicotoluca.com.mx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76450" y="240239"/>
            <a:ext cx="734065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Corporativo Jurídico Toluca S C</a:t>
            </a:r>
          </a:p>
          <a:p>
            <a:pPr algn="ctr"/>
            <a:r>
              <a:rPr lang="es-MX" sz="2000" dirty="0">
                <a:solidFill>
                  <a:prstClr val="black"/>
                </a:solidFill>
                <a:latin typeface="Harlow Solid Italic" panose="04030604020F02020D02" pitchFamily="82" charset="0"/>
                <a:ea typeface="Adobe Heiti Std R" panose="020B0400000000000000" pitchFamily="34" charset="-128"/>
              </a:rPr>
              <a:t>“La Justicia Engrandece a la Naciones”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499" y="228326"/>
            <a:ext cx="1538005" cy="9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14824"/>
            <a:ext cx="12192000" cy="7411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101" y="299968"/>
            <a:ext cx="2470100" cy="1585982"/>
          </a:xfrm>
          <a:prstGeom prst="rect">
            <a:avLst/>
          </a:prstGeom>
        </p:spPr>
      </p:pic>
      <p:sp>
        <p:nvSpPr>
          <p:cNvPr id="7" name="Cuadro de texto 2"/>
          <p:cNvSpPr txBox="1">
            <a:spLocks noChangeArrowheads="1"/>
          </p:cNvSpPr>
          <p:nvPr/>
        </p:nvSpPr>
        <p:spPr bwMode="auto">
          <a:xfrm>
            <a:off x="398462" y="14998511"/>
            <a:ext cx="11395076" cy="10326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Dirección: Galle Tianguistenco 312-B, Col Electricistas Locales, Toluca, México.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Teléfono: (722)2152396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Celular: 0447222441129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Correo: corporativojuridicotolucasc@hotmail.com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Página Web: corporativojuridicotoluca.com.mx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76450" y="240239"/>
            <a:ext cx="734065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3600" dirty="0" smtClean="0"/>
              <a:t>Corporativo Jurídico Toluca S C</a:t>
            </a:r>
          </a:p>
          <a:p>
            <a:pPr algn="ctr"/>
            <a:r>
              <a:rPr lang="es-MX" sz="2000" dirty="0" smtClean="0">
                <a:latin typeface="Harlow Solid Italic" panose="04030604020F02020D02" pitchFamily="82" charset="0"/>
                <a:ea typeface="Adobe Heiti Std R" panose="020B0400000000000000" pitchFamily="34" charset="-128"/>
              </a:rPr>
              <a:t>“La Justicia Engrandece a la Naciones”</a:t>
            </a:r>
            <a:endParaRPr lang="es-MX" sz="2000" dirty="0">
              <a:latin typeface="Harlow Solid Italic" panose="04030604020F02020D02" pitchFamily="82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44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101" y="299968"/>
            <a:ext cx="2470100" cy="1585982"/>
          </a:xfrm>
          <a:prstGeom prst="rect">
            <a:avLst/>
          </a:prstGeom>
        </p:spPr>
      </p:pic>
      <p:sp>
        <p:nvSpPr>
          <p:cNvPr id="7" name="Cuadro de texto 2"/>
          <p:cNvSpPr txBox="1">
            <a:spLocks noChangeArrowheads="1"/>
          </p:cNvSpPr>
          <p:nvPr/>
        </p:nvSpPr>
        <p:spPr bwMode="auto">
          <a:xfrm>
            <a:off x="398462" y="14998511"/>
            <a:ext cx="11395076" cy="10326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100" dirty="0">
                <a:solidFill>
                  <a:prstClr val="black"/>
                </a:solidFill>
                <a:latin typeface="Arial" panose="020B0604020202020204" pitchFamily="34" charset="0"/>
              </a:rPr>
              <a:t>Dirección: Galle Tianguistenco 312-B, Col Electricistas Locales, Toluca, México.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100" dirty="0">
                <a:solidFill>
                  <a:prstClr val="black"/>
                </a:solidFill>
                <a:latin typeface="Arial" panose="020B0604020202020204" pitchFamily="34" charset="0"/>
              </a:rPr>
              <a:t>Teléfono: (722)2152396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100" dirty="0">
                <a:solidFill>
                  <a:prstClr val="black"/>
                </a:solidFill>
                <a:latin typeface="Arial" panose="020B0604020202020204" pitchFamily="34" charset="0"/>
              </a:rPr>
              <a:t>Celular: 0447222441129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100" dirty="0">
                <a:solidFill>
                  <a:prstClr val="black"/>
                </a:solidFill>
                <a:latin typeface="Arial" panose="020B0604020202020204" pitchFamily="34" charset="0"/>
              </a:rPr>
              <a:t>Correo: corporativojuridicotolucasc@hotmail.com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100" dirty="0">
                <a:solidFill>
                  <a:prstClr val="black"/>
                </a:solidFill>
                <a:latin typeface="Arial" panose="020B0604020202020204" pitchFamily="34" charset="0"/>
              </a:rPr>
              <a:t>Página Web: corporativojuridicotoluca.com.mx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76450" y="240239"/>
            <a:ext cx="734065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3600" dirty="0">
                <a:solidFill>
                  <a:prstClr val="black"/>
                </a:solidFill>
              </a:rPr>
              <a:t>Corporativo Jurídico Toluca S C</a:t>
            </a:r>
          </a:p>
          <a:p>
            <a:pPr algn="ctr"/>
            <a:r>
              <a:rPr lang="es-MX" sz="2000" dirty="0">
                <a:solidFill>
                  <a:prstClr val="black"/>
                </a:solidFill>
                <a:latin typeface="Harlow Solid Italic" panose="04030604020F02020D02" pitchFamily="82" charset="0"/>
                <a:ea typeface="Adobe Heiti Std R" panose="020B0400000000000000" pitchFamily="34" charset="-128"/>
              </a:rPr>
              <a:t>“La Justicia Engrandece a la Naciones”</a:t>
            </a:r>
          </a:p>
        </p:txBody>
      </p:sp>
    </p:spTree>
    <p:extLst>
      <p:ext uri="{BB962C8B-B14F-4D97-AF65-F5344CB8AC3E}">
        <p14:creationId xmlns:p14="http://schemas.microsoft.com/office/powerpoint/2010/main" val="40872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164</Words>
  <Application>Microsoft Office PowerPoint</Application>
  <PresentationFormat>Personalizado</PresentationFormat>
  <Paragraphs>28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Adobe Heiti Std R</vt:lpstr>
      <vt:lpstr>Arial</vt:lpstr>
      <vt:lpstr>Calibri</vt:lpstr>
      <vt:lpstr>Calibri Light</vt:lpstr>
      <vt:lpstr>Harlow Solid Italic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guadarrama</dc:creator>
  <cp:lastModifiedBy>Alex guadarrama</cp:lastModifiedBy>
  <cp:revision>8</cp:revision>
  <dcterms:created xsi:type="dcterms:W3CDTF">2014-12-03T20:41:11Z</dcterms:created>
  <dcterms:modified xsi:type="dcterms:W3CDTF">2014-12-03T23:51:56Z</dcterms:modified>
</cp:coreProperties>
</file>