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120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1C0804-21DC-BB6C-3753-2C6136BE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7FDFA66-2214-03D7-1032-B8B7EBD7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580AFB-D878-5C1C-1223-39358E4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949CB1-FDC7-6039-176F-42CEDFF2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2196C0-6B77-6A52-3F47-744726A3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51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1FC92D-A08F-B8CD-4BF0-9DAA0EC5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E47A633-7D45-156D-946B-55EA3417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E8B859-FBF1-4E93-CE46-BAB7F9CD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B63D43-215E-2667-BD1C-DE43684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278B2-8F41-F6C8-FC9A-59987CD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428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171D4AC-CDB8-B29E-66FC-153B7EDB3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B4DF89-6B8C-8648-C9DB-100D7389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16236C-3656-767C-AA1E-EAB18B5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D053FF-74A6-C9E3-F0BC-99D3589B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A137A6-B976-E11E-116C-D610F858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91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B35E4A-18A9-2D9B-507A-18C3517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D97B92-AC44-62BF-1CA7-BFB2ACA6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852FF7-B9CA-EEC7-6BC1-F7284AD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EEE2E3-CC0B-959B-70BC-7CA6834C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FCF8DD-C318-F467-3A6D-7AFBD93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64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CFBB13-3FC8-BE2C-535C-192DF0A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4B00A7E-567F-B5A1-4CF5-D5E75FBC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F2D3A9-5EAD-35C5-94EA-D1C22E81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07576B-6925-84AB-91B1-6B966793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7B2351-888B-A321-6548-FABE87F6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15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4F48E5-667F-D01A-733E-317FAF3F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E2A86-01DA-7FF5-277D-4C3F5DB03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1385CC-669D-99D1-83B3-CA457ABE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1FDE85-D8B2-BA25-C648-51245B1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B35F220-CC32-6B08-AA56-6E74565A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8243A94-F7BD-EAF2-D55F-1D31BAED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83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1C24EA-2BFD-1C89-7596-DDACF65B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DAEF423-F682-989F-CFC1-5D54FCCC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9B63BA1-6D69-173B-6AA4-D62BD013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65B0010-0619-4399-9718-41C5DAE8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C7405FB-F6D1-F648-0AF0-6E9520FE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5842293-EF93-87BA-2391-530EEC09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CCBDFA5-EF17-B90B-9D5F-2945F97E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2A9EE9-8CE7-E498-E751-5232136B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699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C6B49C-642B-22DC-CDD9-9763DB8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E7D1572-ACF5-0316-10CB-D7E6275D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8A601A7-7D66-EB55-285A-A28C347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1EDC23-7B39-B50B-9C40-45DD3CF5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65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2F4A4F2-48BA-561B-1A44-9982C9FF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7FBCE48-FBFF-7602-3467-565F6FCF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0DBE6F-C49A-CA39-6760-9BD2375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8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6877B8-3343-3D8F-03E8-EEA3CC1D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75B9CC-9E58-6FB7-F61C-F8E0740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93C5307-C5CE-78E9-B828-D01452F54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99CF01-69A3-1994-8371-D8B902D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C130D29-F4B0-C502-A1CB-A92D459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4498DC-A407-06B7-0AE6-2E42C9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009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60682A-411B-B8C7-A0DD-04CA23B7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1847C56-4947-599D-5E0D-BB0D520C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466C5CA-BECA-B40E-0D4A-A61681B5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688C79E-258F-91BD-E4E8-D976820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FD3D52E-CCF5-7A26-7612-A4674D27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1D9D022-97C4-E75B-20E9-EACE19D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23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D1FB0F4-3320-6D97-BEE4-3FB7377C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E2658F-0B0C-3384-70C2-98AB5FD5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7A4951A-E566-2747-588B-1EFF46CD3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9567-6748-445D-BFA4-7F27F09800B9}" type="datetimeFigureOut">
              <a:rPr lang="zh-CN" altLang="en-US" smtClean="0"/>
              <a:pPr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EDBB01-7B4D-14D4-1FFE-157ACC4F5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0B0706-A1A0-85D4-90F8-925D163C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3488-0E9E-4335-A4AB-BB3CD3BBC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51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F13361A-D5B7-C5D7-7CA6-D22AC1834F5A}"/>
              </a:ext>
            </a:extLst>
          </p:cNvPr>
          <p:cNvSpPr txBox="1"/>
          <p:nvPr/>
        </p:nvSpPr>
        <p:spPr>
          <a:xfrm>
            <a:off x="949810" y="819375"/>
            <a:ext cx="97250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大作业题目：  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进击</a:t>
            </a:r>
            <a:r>
              <a:rPr lang="zh-CN" altLang="en-US" sz="2800" dirty="0" smtClean="0"/>
              <a:t>吧</a:t>
            </a:r>
            <a:r>
              <a:rPr lang="zh-CN" altLang="en-US" sz="2800" dirty="0"/>
              <a:t>！我的小蛇蛇</a:t>
            </a:r>
            <a:r>
              <a:rPr lang="en-US" altLang="zh-CN" sz="2800" dirty="0"/>
              <a:t>》</a:t>
            </a:r>
          </a:p>
          <a:p>
            <a:r>
              <a:rPr lang="zh-CN" altLang="en-US" sz="2800" dirty="0"/>
              <a:t>提交时间： </a:t>
            </a:r>
            <a:r>
              <a:rPr lang="zh-CN" altLang="en-US" sz="2800" dirty="0">
                <a:solidFill>
                  <a:srgbClr val="FF0000"/>
                </a:solidFill>
              </a:rPr>
              <a:t>暂定为第</a:t>
            </a:r>
            <a:r>
              <a:rPr lang="en-US" altLang="zh-CN" sz="2800" dirty="0">
                <a:solidFill>
                  <a:srgbClr val="FF0000"/>
                </a:solidFill>
              </a:rPr>
              <a:t>15</a:t>
            </a:r>
            <a:r>
              <a:rPr lang="zh-CN" altLang="en-US" sz="2800" dirty="0">
                <a:solidFill>
                  <a:srgbClr val="FF0000"/>
                </a:solidFill>
              </a:rPr>
              <a:t>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提交材料（均</a:t>
            </a:r>
            <a:r>
              <a:rPr lang="zh-CN" altLang="en-US" sz="2800" dirty="0">
                <a:solidFill>
                  <a:srgbClr val="FF0000"/>
                </a:solidFill>
              </a:rPr>
              <a:t>电子版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r>
              <a:rPr lang="en-US" altLang="zh-CN" sz="2800" dirty="0"/>
              <a:t>     1. </a:t>
            </a:r>
            <a:r>
              <a:rPr lang="zh-CN" altLang="en-US" sz="2800" dirty="0"/>
              <a:t>程序源代码</a:t>
            </a:r>
            <a:endParaRPr lang="en-US" altLang="zh-CN" sz="2800" dirty="0"/>
          </a:p>
          <a:p>
            <a:r>
              <a:rPr lang="en-US" altLang="zh-CN" sz="2800" dirty="0"/>
              <a:t>     2. </a:t>
            </a:r>
            <a:r>
              <a:rPr lang="zh-CN" altLang="en-US" sz="2800" dirty="0"/>
              <a:t>大作业报告</a:t>
            </a:r>
            <a:endParaRPr lang="en-US" altLang="zh-CN" sz="2800" dirty="0"/>
          </a:p>
          <a:p>
            <a:r>
              <a:rPr lang="en-US" altLang="zh-CN" sz="2800" dirty="0"/>
              <a:t>     3. </a:t>
            </a:r>
            <a:r>
              <a:rPr lang="zh-CN" altLang="en-US" sz="2800" dirty="0"/>
              <a:t>答辩</a:t>
            </a:r>
            <a:r>
              <a:rPr lang="en-US" altLang="zh-CN" sz="2800" dirty="0"/>
              <a:t>PPT</a:t>
            </a:r>
          </a:p>
          <a:p>
            <a:r>
              <a:rPr lang="zh-CN" altLang="en-US" sz="2800" dirty="0"/>
              <a:t>材料提交地方： 学习通</a:t>
            </a:r>
            <a:endParaRPr lang="en-US" altLang="zh-CN" sz="2800" dirty="0"/>
          </a:p>
          <a:p>
            <a:r>
              <a:rPr lang="zh-CN" altLang="en-US" sz="2800" dirty="0"/>
              <a:t>材料命名方式： 第</a:t>
            </a:r>
            <a:r>
              <a:rPr lang="en-US" altLang="zh-CN" sz="2800" dirty="0"/>
              <a:t>x</a:t>
            </a:r>
            <a:r>
              <a:rPr lang="zh-CN" altLang="en-US" sz="2800" dirty="0"/>
              <a:t>组</a:t>
            </a:r>
            <a:r>
              <a:rPr lang="en-US" altLang="zh-CN" sz="2800" dirty="0"/>
              <a:t>_</a:t>
            </a:r>
            <a:r>
              <a:rPr lang="zh-CN" altLang="en-US" sz="2800" dirty="0"/>
              <a:t>源代码，第</a:t>
            </a:r>
            <a:r>
              <a:rPr lang="en-US" altLang="zh-CN" sz="2800" dirty="0"/>
              <a:t>x</a:t>
            </a:r>
            <a:r>
              <a:rPr lang="zh-CN" altLang="en-US" sz="2800" dirty="0"/>
              <a:t>组</a:t>
            </a:r>
            <a:r>
              <a:rPr lang="en-US" altLang="zh-CN" sz="2800" dirty="0"/>
              <a:t>_</a:t>
            </a:r>
            <a:r>
              <a:rPr lang="zh-CN" altLang="en-US" sz="2800" dirty="0"/>
              <a:t>报告， 第</a:t>
            </a:r>
            <a:r>
              <a:rPr lang="en-US" altLang="zh-CN" sz="2800" dirty="0"/>
              <a:t>x</a:t>
            </a:r>
            <a:r>
              <a:rPr lang="zh-CN" altLang="en-US" sz="2800" dirty="0"/>
              <a:t>组</a:t>
            </a:r>
            <a:r>
              <a:rPr lang="en-US" altLang="zh-CN" sz="2800" dirty="0"/>
              <a:t>_ppt</a:t>
            </a:r>
          </a:p>
          <a:p>
            <a:endParaRPr lang="en-US" altLang="zh-CN" sz="2800" dirty="0"/>
          </a:p>
          <a:p>
            <a:r>
              <a:rPr lang="zh-CN" altLang="en-US" sz="2800" dirty="0"/>
              <a:t>答辩现场，请提交大作业</a:t>
            </a:r>
            <a:r>
              <a:rPr lang="zh-CN" altLang="en-US" sz="2800" dirty="0">
                <a:solidFill>
                  <a:srgbClr val="FF0000"/>
                </a:solidFill>
              </a:rPr>
              <a:t>报告打印</a:t>
            </a:r>
            <a:r>
              <a:rPr lang="zh-CN" altLang="en-US" sz="2800" dirty="0" smtClean="0">
                <a:solidFill>
                  <a:srgbClr val="FF0000"/>
                </a:solidFill>
              </a:rPr>
              <a:t>版，双面打印，带封面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708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C7318D-E41E-F777-5AA0-4257B13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361951"/>
            <a:ext cx="10506075" cy="5905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快点长大吧！我的小蛇蛇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75078E-C571-F9D2-6105-AACABF9B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57813"/>
          </a:xfrm>
        </p:spPr>
        <p:txBody>
          <a:bodyPr>
            <a:normAutofit/>
          </a:bodyPr>
          <a:lstStyle/>
          <a:p>
            <a:r>
              <a:rPr lang="zh-CN" altLang="en-US" dirty="0"/>
              <a:t>前端设计：  </a:t>
            </a:r>
            <a:r>
              <a:rPr lang="en-US" altLang="zh-CN" dirty="0"/>
              <a:t>APP</a:t>
            </a:r>
            <a:r>
              <a:rPr lang="zh-CN" altLang="en-US" dirty="0"/>
              <a:t>式 </a:t>
            </a:r>
            <a:r>
              <a:rPr lang="en-US" altLang="zh-CN" dirty="0"/>
              <a:t>/ </a:t>
            </a:r>
            <a:r>
              <a:rPr lang="zh-CN" altLang="en-US" dirty="0"/>
              <a:t>微型小程序 </a:t>
            </a:r>
            <a:r>
              <a:rPr lang="en-US" altLang="zh-CN" dirty="0"/>
              <a:t>/ </a:t>
            </a:r>
            <a:r>
              <a:rPr lang="zh-CN" altLang="en-US" dirty="0"/>
              <a:t>网页版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分： </a:t>
            </a:r>
            <a:r>
              <a:rPr lang="zh-CN" altLang="en-US" dirty="0"/>
              <a:t>普通模式，困难模式 </a:t>
            </a:r>
            <a:r>
              <a:rPr lang="zh-CN" altLang="en-US" dirty="0" smtClean="0"/>
              <a:t>（以及 </a:t>
            </a:r>
            <a:r>
              <a:rPr lang="zh-CN" altLang="en-US" dirty="0"/>
              <a:t>地狱</a:t>
            </a:r>
            <a:r>
              <a:rPr lang="zh-CN" altLang="en-US" dirty="0" smtClean="0"/>
              <a:t>模式）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2. </a:t>
            </a:r>
            <a:r>
              <a:rPr lang="zh-CN" altLang="en-US" dirty="0"/>
              <a:t>界面</a:t>
            </a:r>
            <a:r>
              <a:rPr lang="zh-CN" altLang="en-US" dirty="0" smtClean="0"/>
              <a:t>友好，具有观赏性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3. </a:t>
            </a:r>
            <a:r>
              <a:rPr lang="zh-CN" altLang="en-US" dirty="0" smtClean="0"/>
              <a:t>可操作性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4.</a:t>
            </a:r>
            <a:r>
              <a:rPr lang="zh-CN" altLang="en-US" b="1" dirty="0" smtClean="0"/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为蛇蛇设计各种表情吧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5. </a:t>
            </a:r>
            <a:r>
              <a:rPr lang="zh-CN" altLang="en-US" dirty="0" smtClean="0"/>
              <a:t>必需功能要求：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(1). </a:t>
            </a:r>
            <a:r>
              <a:rPr lang="zh-CN" altLang="en-US" dirty="0" smtClean="0"/>
              <a:t>单机模式下</a:t>
            </a:r>
            <a:r>
              <a:rPr lang="zh-CN" altLang="en-US" dirty="0" smtClean="0"/>
              <a:t>排序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（显示成绩数据前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条），可以查看最近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次成绩数据，带有最后蛇蛇的“遗照”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(2). </a:t>
            </a:r>
            <a:r>
              <a:rPr lang="zh-CN" altLang="en-US" dirty="0" smtClean="0"/>
              <a:t>有背景音乐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(3).</a:t>
            </a:r>
            <a:r>
              <a:rPr lang="zh-CN" altLang="en-US" b="1" dirty="0" smtClean="0"/>
              <a:t>*</a:t>
            </a:r>
            <a:r>
              <a:rPr lang="zh-CN" altLang="en-US" dirty="0" smtClean="0"/>
              <a:t> 有操作说明书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466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75078E-C571-F9D2-6105-AACABF9B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7" y="16358"/>
            <a:ext cx="10515600" cy="67663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后端设计：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   1. </a:t>
            </a:r>
            <a:r>
              <a:rPr lang="zh-CN" altLang="en-US" sz="1600" b="1" dirty="0"/>
              <a:t>蛇蛇喂养守则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(1) </a:t>
            </a:r>
            <a:r>
              <a:rPr lang="zh-CN" altLang="en-US" sz="1600" dirty="0" smtClean="0"/>
              <a:t>吃东西</a:t>
            </a:r>
            <a:r>
              <a:rPr lang="zh-CN" altLang="en-US" sz="1600" dirty="0"/>
              <a:t>蛇蛇可以长大，每次</a:t>
            </a:r>
            <a:r>
              <a:rPr lang="zh-CN" altLang="en-US" sz="1600" dirty="0">
                <a:solidFill>
                  <a:srgbClr val="FF0000"/>
                </a:solidFill>
              </a:rPr>
              <a:t>在蛇头长大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/>
              <a:t>格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(2) </a:t>
            </a:r>
            <a:r>
              <a:rPr lang="zh-CN" altLang="en-US" sz="1600" dirty="0" smtClean="0"/>
              <a:t>食物</a:t>
            </a:r>
            <a:r>
              <a:rPr lang="zh-CN" altLang="en-US" sz="1600" dirty="0"/>
              <a:t>是随机出现的。可以出现的东西只有</a:t>
            </a:r>
            <a:r>
              <a:rPr lang="zh-CN" altLang="en-US" sz="1600" dirty="0" smtClean="0"/>
              <a:t>：</a:t>
            </a:r>
            <a:r>
              <a:rPr lang="zh-CN" altLang="en-US" sz="1600" dirty="0" smtClean="0"/>
              <a:t>各种食品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饮料，水果，药物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smtClean="0"/>
              <a:t>     (3) </a:t>
            </a:r>
            <a:r>
              <a:rPr lang="zh-CN" altLang="en-US" sz="1600" dirty="0" smtClean="0"/>
              <a:t>食物</a:t>
            </a:r>
            <a:r>
              <a:rPr lang="zh-CN" altLang="en-US" sz="1600" dirty="0"/>
              <a:t>分</a:t>
            </a:r>
            <a:r>
              <a:rPr lang="zh-CN" altLang="en-US" sz="1600" dirty="0">
                <a:solidFill>
                  <a:srgbClr val="FF0000"/>
                </a:solidFill>
              </a:rPr>
              <a:t>正向食物和零食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A. </a:t>
            </a:r>
            <a:r>
              <a:rPr lang="zh-CN" altLang="en-US" sz="1600" dirty="0"/>
              <a:t>吃正向食物可以正常长大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格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B. </a:t>
            </a:r>
            <a:r>
              <a:rPr lang="zh-CN" altLang="en-US" sz="1600" dirty="0"/>
              <a:t>连续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吃到正向食物后开始每次吃到正向食物长大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格</a:t>
            </a:r>
            <a:r>
              <a:rPr lang="zh-CN" altLang="en-US" sz="1600" dirty="0"/>
              <a:t>，且小蛇运动速度增加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倍</a:t>
            </a:r>
            <a:r>
              <a:rPr lang="zh-CN" altLang="en-US" sz="1600" dirty="0"/>
              <a:t>，连续</a:t>
            </a:r>
            <a:r>
              <a:rPr lang="en-US" altLang="zh-CN" sz="1600" dirty="0">
                <a:solidFill>
                  <a:srgbClr val="FF0000"/>
                </a:solidFill>
              </a:rPr>
              <a:t>12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正向食物，则开始长大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格</a:t>
            </a:r>
            <a:r>
              <a:rPr lang="zh-CN" altLang="en-US" sz="1600" dirty="0"/>
              <a:t>，速度再次增加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倍</a:t>
            </a:r>
            <a:r>
              <a:rPr lang="zh-CN" altLang="en-US" sz="1600" dirty="0"/>
              <a:t>，以此类推，直到连续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零食恢复正常，吃药无任何作用。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C. </a:t>
            </a:r>
            <a:r>
              <a:rPr lang="zh-CN" altLang="en-US" sz="1600" dirty="0"/>
              <a:t>吃零食会生长缓慢</a:t>
            </a:r>
            <a:r>
              <a:rPr lang="en-US" altLang="zh-CN" sz="1600" dirty="0" smtClean="0"/>
              <a:t>buff1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如连续吃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零食长大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格，</a:t>
            </a:r>
            <a:r>
              <a:rPr lang="zh-CN" altLang="en-US" sz="1600" dirty="0"/>
              <a:t>连续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吃到零食</a:t>
            </a:r>
            <a:r>
              <a:rPr lang="zh-CN" altLang="en-US" sz="1600" dirty="0" smtClean="0"/>
              <a:t>长大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格</a:t>
            </a:r>
            <a:r>
              <a:rPr lang="zh-CN" altLang="en-US" sz="1600" dirty="0"/>
              <a:t>，连续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次长</a:t>
            </a:r>
            <a:r>
              <a:rPr lang="zh-CN" altLang="en-US" sz="1600" dirty="0" smtClean="0"/>
              <a:t>大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格</a:t>
            </a:r>
            <a:r>
              <a:rPr lang="zh-CN" altLang="en-US" sz="1600" dirty="0"/>
              <a:t>，连续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长</a:t>
            </a:r>
            <a:r>
              <a:rPr lang="zh-CN" altLang="en-US" sz="1600" dirty="0" smtClean="0"/>
              <a:t>大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</a:rPr>
              <a:t>格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以此类推，所谓连续是指两次零食之间的正向食物次数不超过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次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/>
              <a:t>D.</a:t>
            </a:r>
            <a:r>
              <a:rPr lang="zh-CN" altLang="en-US" sz="1600" dirty="0"/>
              <a:t>吃药可以解除缓慢生长的</a:t>
            </a:r>
            <a:r>
              <a:rPr lang="en-US" altLang="zh-CN" sz="1600" dirty="0"/>
              <a:t>buff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       </a:t>
            </a:r>
            <a:r>
              <a:rPr lang="en-US" altLang="zh-CN" sz="1600" dirty="0"/>
              <a:t>E.</a:t>
            </a:r>
            <a:r>
              <a:rPr lang="zh-CN" altLang="en-US" sz="1600" dirty="0"/>
              <a:t>不可以连续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吃药，否则</a:t>
            </a:r>
            <a:r>
              <a:rPr lang="en-US" altLang="zh-CN" sz="1600" dirty="0">
                <a:solidFill>
                  <a:srgbClr val="FF0000"/>
                </a:solidFill>
              </a:rPr>
              <a:t>game over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(4) </a:t>
            </a:r>
            <a:r>
              <a:rPr lang="zh-CN" altLang="en-US" sz="1600" dirty="0" smtClean="0"/>
              <a:t>食物</a:t>
            </a:r>
            <a:r>
              <a:rPr lang="zh-CN" altLang="en-US" sz="1600" dirty="0"/>
              <a:t>每次出现只存在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秒</a:t>
            </a:r>
            <a:r>
              <a:rPr lang="zh-CN" altLang="en-US" sz="1600" dirty="0"/>
              <a:t>，超过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秒</a:t>
            </a:r>
            <a:r>
              <a:rPr lang="zh-CN" altLang="en-US" sz="1600" dirty="0"/>
              <a:t>则再次刷新食物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/>
              <a:t>     </a:t>
            </a:r>
            <a:r>
              <a:rPr lang="en-US" altLang="zh-CN" sz="1600" dirty="0" smtClean="0"/>
              <a:t>(5) </a:t>
            </a:r>
            <a:r>
              <a:rPr lang="zh-CN" altLang="en-US" sz="1600" dirty="0" smtClean="0"/>
              <a:t>小</a:t>
            </a:r>
            <a:r>
              <a:rPr lang="zh-CN" altLang="en-US" sz="1600" dirty="0"/>
              <a:t>蛇两次进食间隔不超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秒；</a:t>
            </a:r>
            <a:r>
              <a:rPr lang="zh-CN" altLang="en-US" sz="1600" dirty="0"/>
              <a:t>连续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进食超过</a:t>
            </a:r>
            <a:r>
              <a:rPr lang="en-US" altLang="zh-CN" sz="1600" dirty="0"/>
              <a:t>5</a:t>
            </a:r>
            <a:r>
              <a:rPr lang="zh-CN" altLang="en-US" sz="1600" dirty="0"/>
              <a:t>秒，则进入生长缓慢</a:t>
            </a:r>
            <a:r>
              <a:rPr lang="en-US" altLang="zh-CN" sz="1600" dirty="0" smtClean="0"/>
              <a:t>buff2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吃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正向食物才能长大</a:t>
            </a:r>
            <a:r>
              <a:rPr lang="en-US" altLang="zh-CN" sz="1600" dirty="0"/>
              <a:t>1</a:t>
            </a:r>
            <a:r>
              <a:rPr lang="zh-CN" altLang="en-US" sz="1600" dirty="0" smtClean="0"/>
              <a:t>格，无论吃多少零食都不再长大）</a:t>
            </a:r>
            <a:r>
              <a:rPr lang="zh-CN" altLang="en-US" sz="1600" dirty="0"/>
              <a:t>；吃药可以解除</a:t>
            </a:r>
            <a:r>
              <a:rPr lang="en-US" altLang="zh-CN" sz="1600" dirty="0"/>
              <a:t>buff</a:t>
            </a:r>
            <a:r>
              <a:rPr lang="zh-CN" altLang="en-US" sz="1600" dirty="0"/>
              <a:t>，或者</a:t>
            </a:r>
            <a:r>
              <a:rPr lang="zh-CN" altLang="en-US" sz="1600" dirty="0" smtClean="0"/>
              <a:t>连续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正向食物可以恢复</a:t>
            </a:r>
            <a:r>
              <a:rPr lang="zh-CN" altLang="en-US" sz="1600" dirty="0" smtClean="0"/>
              <a:t>正常（所谓连续是指中间不吃零食）。</a:t>
            </a:r>
            <a:r>
              <a:rPr lang="zh-CN" altLang="en-US" sz="1600" dirty="0"/>
              <a:t>如果连续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进食超过</a:t>
            </a:r>
            <a:r>
              <a:rPr lang="en-US" altLang="zh-CN" sz="1600" dirty="0"/>
              <a:t>5</a:t>
            </a:r>
            <a:r>
              <a:rPr lang="zh-CN" altLang="en-US" sz="1600" dirty="0"/>
              <a:t>秒，则</a:t>
            </a:r>
            <a:r>
              <a:rPr lang="en-US" altLang="zh-CN" sz="1600" dirty="0">
                <a:solidFill>
                  <a:srgbClr val="FF0000"/>
                </a:solidFill>
              </a:rPr>
              <a:t>game over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(6) </a:t>
            </a:r>
            <a:r>
              <a:rPr lang="zh-CN" altLang="en-US" sz="1600" dirty="0" smtClean="0"/>
              <a:t>每次</a:t>
            </a:r>
            <a:r>
              <a:rPr lang="zh-CN" altLang="en-US" sz="1600" dirty="0"/>
              <a:t>同时只能出现</a:t>
            </a:r>
            <a:r>
              <a:rPr lang="en-US" altLang="zh-CN" sz="1600" dirty="0">
                <a:solidFill>
                  <a:srgbClr val="FF0000"/>
                </a:solidFill>
              </a:rPr>
              <a:t>3-5</a:t>
            </a:r>
            <a:r>
              <a:rPr lang="zh-CN" altLang="en-US" sz="1600" dirty="0">
                <a:solidFill>
                  <a:srgbClr val="FF0000"/>
                </a:solidFill>
              </a:rPr>
              <a:t>种</a:t>
            </a:r>
            <a:r>
              <a:rPr lang="zh-CN" altLang="en-US" sz="1600" dirty="0"/>
              <a:t>食物，包括</a:t>
            </a:r>
            <a:r>
              <a:rPr lang="zh-CN" altLang="en-US" sz="1600" dirty="0" smtClean="0"/>
              <a:t>药物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0025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75078E-C571-F9D2-6105-AACABF9B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7" y="16358"/>
            <a:ext cx="10515600" cy="67663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后端设计：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smtClean="0"/>
              <a:t>2. </a:t>
            </a:r>
            <a:r>
              <a:rPr lang="zh-CN" altLang="en-US" sz="1600" b="1" dirty="0" smtClean="0"/>
              <a:t>撞墙规则</a:t>
            </a:r>
            <a:endParaRPr lang="en-US" altLang="zh-CN" sz="16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  </a:t>
            </a:r>
            <a:r>
              <a:rPr lang="zh-CN" altLang="en-US" sz="1600" dirty="0" smtClean="0"/>
              <a:t>如果</a:t>
            </a:r>
            <a:r>
              <a:rPr lang="zh-CN" altLang="en-US" sz="1600" dirty="0"/>
              <a:t>蛇蛇撞墙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，则它晕</a:t>
            </a:r>
            <a:r>
              <a:rPr lang="zh-CN" altLang="en-US" sz="1600" dirty="0" smtClean="0"/>
              <a:t>了。开始</a:t>
            </a:r>
            <a:r>
              <a:rPr lang="zh-CN" altLang="en-US" sz="1600" dirty="0"/>
              <a:t>行动速度减为原来的</a:t>
            </a:r>
            <a:r>
              <a:rPr lang="zh-CN" altLang="en-US" sz="1600" dirty="0">
                <a:solidFill>
                  <a:srgbClr val="FF0000"/>
                </a:solidFill>
              </a:rPr>
              <a:t>三分之一，</a:t>
            </a:r>
            <a:r>
              <a:rPr lang="zh-CN" altLang="en-US" sz="1600" dirty="0" smtClean="0">
                <a:solidFill>
                  <a:srgbClr val="FF0000"/>
                </a:solidFill>
              </a:rPr>
              <a:t>且</a:t>
            </a:r>
            <a:r>
              <a:rPr lang="zh-CN" altLang="en-US" sz="1600" dirty="0" smtClean="0">
                <a:solidFill>
                  <a:srgbClr val="FF0000"/>
                </a:solidFill>
              </a:rPr>
              <a:t>不辨方向</a:t>
            </a:r>
            <a:r>
              <a:rPr lang="zh-CN" altLang="en-US" sz="1600" dirty="0" smtClean="0">
                <a:solidFill>
                  <a:srgbClr val="FF0000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即输入为上，则蛇向下，命令左向，则蛇右向，如此类推）</a:t>
            </a:r>
            <a:r>
              <a:rPr lang="zh-CN" altLang="en-US" sz="1600" dirty="0"/>
              <a:t>；吃药可以解除</a:t>
            </a:r>
            <a:r>
              <a:rPr lang="en-US" altLang="zh-CN" sz="1600" dirty="0"/>
              <a:t>buff</a:t>
            </a:r>
            <a:r>
              <a:rPr lang="zh-CN" altLang="en-US" sz="1600" dirty="0"/>
              <a:t>，或者过</a:t>
            </a:r>
            <a:r>
              <a:rPr lang="en-US" altLang="zh-CN" sz="1600" dirty="0">
                <a:solidFill>
                  <a:srgbClr val="FF0000"/>
                </a:solidFill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</a:rPr>
              <a:t>秒</a:t>
            </a:r>
            <a:r>
              <a:rPr lang="zh-CN" altLang="en-US" sz="1600" dirty="0"/>
              <a:t>可以自动解除，或者</a:t>
            </a:r>
            <a:r>
              <a:rPr lang="zh-CN" altLang="en-US" sz="1600" dirty="0" smtClean="0"/>
              <a:t>连续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正向食物可以</a:t>
            </a:r>
            <a:r>
              <a:rPr lang="zh-CN" altLang="en-US" sz="1600" dirty="0" smtClean="0"/>
              <a:t>解除（此处连续为不间断）；</a:t>
            </a:r>
            <a:r>
              <a:rPr lang="zh-CN" altLang="en-US" sz="1600" dirty="0"/>
              <a:t>另外连续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/>
              <a:t>撞墙则必</a:t>
            </a:r>
            <a:r>
              <a:rPr lang="zh-CN" altLang="en-US" sz="1600" dirty="0" smtClean="0"/>
              <a:t>死（此处连续为不超过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秒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game </a:t>
            </a:r>
            <a:r>
              <a:rPr lang="en-US" altLang="zh-CN" sz="1600" dirty="0"/>
              <a:t>over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  3. </a:t>
            </a:r>
            <a:r>
              <a:rPr lang="zh-CN" altLang="en-US" sz="1600" b="1" dirty="0"/>
              <a:t>统计排行</a:t>
            </a:r>
            <a:r>
              <a:rPr lang="zh-CN" altLang="en-US" sz="1600" b="1" dirty="0" smtClean="0"/>
              <a:t>榜</a:t>
            </a:r>
            <a:r>
              <a:rPr lang="zh-CN" altLang="en-US" sz="1600" b="1" dirty="0" smtClean="0"/>
              <a:t>规则</a:t>
            </a:r>
            <a:endParaRPr lang="en-US" altLang="zh-CN" sz="16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按照</a:t>
            </a:r>
            <a:r>
              <a:rPr lang="zh-CN" altLang="en-US" sz="1600" dirty="0"/>
              <a:t>时间，蛇的长度，以及吃过的食物总量进行排序。以蛇的长度排行，如长度一致，则时间短者为优，长度和时间一致时，以正向食物最多为优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smtClean="0"/>
              <a:t>4. </a:t>
            </a:r>
            <a:r>
              <a:rPr lang="zh-CN" altLang="en-US" sz="1600" b="1" dirty="0" smtClean="0"/>
              <a:t>* 补充规则 </a:t>
            </a:r>
            <a:endParaRPr lang="en-US" altLang="zh-CN" sz="16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   (1) </a:t>
            </a:r>
            <a:r>
              <a:rPr lang="zh-CN" altLang="en-US" sz="1600" b="1" dirty="0" smtClean="0"/>
              <a:t>当蛇蛇当前长度为原始长度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倍时，可选择将蛇蛇选择长胖而不是长高，具体规则自行设计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xmlns="" val="200257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689</Words>
  <Application>Microsoft Office PowerPoint</Application>
  <PresentationFormat>自定义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快点长大吧！我的小蛇蛇</vt:lpstr>
      <vt:lpstr>幻灯片 3</vt:lpstr>
      <vt:lpstr>幻灯片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西</dc:creator>
  <cp:lastModifiedBy>pc</cp:lastModifiedBy>
  <cp:revision>8</cp:revision>
  <dcterms:created xsi:type="dcterms:W3CDTF">2023-03-05T12:57:54Z</dcterms:created>
  <dcterms:modified xsi:type="dcterms:W3CDTF">2023-03-09T05:25:41Z</dcterms:modified>
</cp:coreProperties>
</file>