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方正大黑简体" pitchFamily="65" charset="-122"/>
      <p:regular r:id="rId13"/>
    </p:embeddedFont>
    <p:embeddedFont>
      <p:font typeface="微软雅黑" pitchFamily="34" charset="-122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B1"/>
    <a:srgbClr val="E4007F"/>
    <a:srgbClr val="FF8BCB"/>
    <a:srgbClr val="FFAFDB"/>
    <a:srgbClr val="F5F5F5"/>
    <a:srgbClr val="DCDDDD"/>
    <a:srgbClr val="B5B5B6"/>
    <a:srgbClr val="DCDCDC"/>
    <a:srgbClr val="01BCFF"/>
    <a:srgbClr val="F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5" autoAdjust="0"/>
    <p:restoredTop sz="92456" autoAdjust="0"/>
  </p:normalViewPr>
  <p:slideViewPr>
    <p:cSldViewPr snapToGrid="0" showGuides="1">
      <p:cViewPr>
        <p:scale>
          <a:sx n="66" d="100"/>
          <a:sy n="66" d="100"/>
        </p:scale>
        <p:origin x="-3060" y="-1224"/>
      </p:cViewPr>
      <p:guideLst>
        <p:guide orient="horz" pos="1250"/>
        <p:guide orient="horz" pos="2515"/>
        <p:guide orient="horz" pos="2516"/>
        <p:guide orient="horz" pos="1821"/>
        <p:guide pos="2880"/>
        <p:guide pos="2136"/>
        <p:guide pos="3336"/>
        <p:guide pos="1836"/>
        <p:guide pos="41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8EADC-1D63-45EA-9686-E9A7BE0AAF5A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3E63-5138-45F7-B3F3-3AF63C8EC6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0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53E63-5138-45F7-B3F3-3AF63C8EC6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7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2B331-993D-4A77-9770-ABC95EE1BBE1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309295-9C28-4F5A-9B4C-501C84D071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3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8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2B331-993D-4A77-9770-ABC95EE1BBE1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309295-9C28-4F5A-9B4C-501C84D071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2B331-993D-4A77-9770-ABC95EE1BBE1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309295-9C28-4F5A-9B4C-501C84D071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2B331-993D-4A77-9770-ABC95EE1BBE1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309295-9C28-4F5A-9B4C-501C84D071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2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2B331-993D-4A77-9770-ABC95EE1BBE1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309295-9C28-4F5A-9B4C-501C84D071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2B331-993D-4A77-9770-ABC95EE1BBE1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309295-9C28-4F5A-9B4C-501C84D071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2B331-993D-4A77-9770-ABC95EE1BBE1}" type="datetimeFigureOut">
              <a:rPr lang="zh-CN" altLang="en-US" smtClean="0"/>
              <a:pPr/>
              <a:t>2013/9/20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309295-9C28-4F5A-9B4C-501C84D071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image" Target="../media/image7.png"/><Relationship Id="rId4" Type="http://schemas.openxmlformats.org/officeDocument/2006/relationships/image" Target="../media/image1.emf"/><Relationship Id="rId9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ps.cn/zt/ppt4/" TargetMode="External"/><Relationship Id="rId5" Type="http://schemas.openxmlformats.org/officeDocument/2006/relationships/hyperlink" Target="http://www.rapidbbs.cn/forum.php?mod=viewthread&amp;tid=38730" TargetMode="Externa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broadviewb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57" y="173719"/>
            <a:ext cx="4791300" cy="479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536576"/>
            <a:ext cx="4065588" cy="40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15" y="957490"/>
            <a:ext cx="3222172" cy="322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1480004"/>
            <a:ext cx="2177142" cy="217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17" y="1888192"/>
            <a:ext cx="1360766" cy="136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4780" y="2260798"/>
            <a:ext cx="28007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“只等你来”</a:t>
            </a:r>
            <a:endParaRPr lang="zh-CN" altLang="en-US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6"/>
          <p:cNvSpPr>
            <a:spLocks noChangeAspect="1" noChangeArrowheads="1" noTextEdit="1"/>
          </p:cNvSpPr>
          <p:nvPr/>
        </p:nvSpPr>
        <p:spPr bwMode="auto">
          <a:xfrm>
            <a:off x="-915988" y="-2917825"/>
            <a:ext cx="10975976" cy="1097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-912813" y="-2914650"/>
            <a:ext cx="10969626" cy="10969625"/>
          </a:xfrm>
          <a:custGeom>
            <a:avLst/>
            <a:gdLst>
              <a:gd name="T0" fmla="*/ 1700 w 3400"/>
              <a:gd name="T1" fmla="*/ 0 h 3400"/>
              <a:gd name="T2" fmla="*/ 0 w 3400"/>
              <a:gd name="T3" fmla="*/ 1700 h 3400"/>
              <a:gd name="T4" fmla="*/ 1700 w 3400"/>
              <a:gd name="T5" fmla="*/ 3400 h 3400"/>
              <a:gd name="T6" fmla="*/ 3400 w 3400"/>
              <a:gd name="T7" fmla="*/ 1700 h 3400"/>
              <a:gd name="T8" fmla="*/ 1700 w 3400"/>
              <a:gd name="T9" fmla="*/ 0 h 3400"/>
              <a:gd name="T10" fmla="*/ 1700 w 3400"/>
              <a:gd name="T11" fmla="*/ 3028 h 3400"/>
              <a:gd name="T12" fmla="*/ 372 w 3400"/>
              <a:gd name="T13" fmla="*/ 1700 h 3400"/>
              <a:gd name="T14" fmla="*/ 1700 w 3400"/>
              <a:gd name="T15" fmla="*/ 372 h 3400"/>
              <a:gd name="T16" fmla="*/ 3028 w 3400"/>
              <a:gd name="T17" fmla="*/ 1700 h 3400"/>
              <a:gd name="T18" fmla="*/ 1700 w 3400"/>
              <a:gd name="T19" fmla="*/ 3028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0" h="3400">
                <a:moveTo>
                  <a:pt x="1700" y="0"/>
                </a:moveTo>
                <a:cubicBezTo>
                  <a:pt x="761" y="0"/>
                  <a:pt x="0" y="761"/>
                  <a:pt x="0" y="1700"/>
                </a:cubicBezTo>
                <a:cubicBezTo>
                  <a:pt x="0" y="2639"/>
                  <a:pt x="761" y="3400"/>
                  <a:pt x="1700" y="3400"/>
                </a:cubicBezTo>
                <a:cubicBezTo>
                  <a:pt x="2639" y="3400"/>
                  <a:pt x="3400" y="2639"/>
                  <a:pt x="3400" y="1700"/>
                </a:cubicBezTo>
                <a:cubicBezTo>
                  <a:pt x="3400" y="761"/>
                  <a:pt x="2639" y="0"/>
                  <a:pt x="1700" y="0"/>
                </a:cubicBezTo>
                <a:close/>
                <a:moveTo>
                  <a:pt x="1700" y="3028"/>
                </a:moveTo>
                <a:cubicBezTo>
                  <a:pt x="966" y="3028"/>
                  <a:pt x="372" y="2434"/>
                  <a:pt x="372" y="1700"/>
                </a:cubicBezTo>
                <a:cubicBezTo>
                  <a:pt x="372" y="967"/>
                  <a:pt x="966" y="372"/>
                  <a:pt x="1700" y="372"/>
                </a:cubicBezTo>
                <a:cubicBezTo>
                  <a:pt x="2433" y="372"/>
                  <a:pt x="3028" y="967"/>
                  <a:pt x="3028" y="1700"/>
                </a:cubicBezTo>
                <a:cubicBezTo>
                  <a:pt x="3028" y="2434"/>
                  <a:pt x="2433" y="3028"/>
                  <a:pt x="1700" y="3028"/>
                </a:cubicBezTo>
                <a:close/>
              </a:path>
            </a:pathLst>
          </a:custGeom>
          <a:solidFill>
            <a:srgbClr val="5957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287337" y="-1714500"/>
            <a:ext cx="8569326" cy="8569325"/>
          </a:xfrm>
          <a:custGeom>
            <a:avLst/>
            <a:gdLst>
              <a:gd name="T0" fmla="*/ 1328 w 2656"/>
              <a:gd name="T1" fmla="*/ 0 h 2656"/>
              <a:gd name="T2" fmla="*/ 0 w 2656"/>
              <a:gd name="T3" fmla="*/ 1328 h 2656"/>
              <a:gd name="T4" fmla="*/ 1328 w 2656"/>
              <a:gd name="T5" fmla="*/ 2656 h 2656"/>
              <a:gd name="T6" fmla="*/ 2656 w 2656"/>
              <a:gd name="T7" fmla="*/ 1328 h 2656"/>
              <a:gd name="T8" fmla="*/ 1328 w 2656"/>
              <a:gd name="T9" fmla="*/ 0 h 2656"/>
              <a:gd name="T10" fmla="*/ 1328 w 2656"/>
              <a:gd name="T11" fmla="*/ 2352 h 2656"/>
              <a:gd name="T12" fmla="*/ 304 w 2656"/>
              <a:gd name="T13" fmla="*/ 1328 h 2656"/>
              <a:gd name="T14" fmla="*/ 1328 w 2656"/>
              <a:gd name="T15" fmla="*/ 304 h 2656"/>
              <a:gd name="T16" fmla="*/ 2352 w 2656"/>
              <a:gd name="T17" fmla="*/ 1328 h 2656"/>
              <a:gd name="T18" fmla="*/ 1328 w 2656"/>
              <a:gd name="T19" fmla="*/ 2352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6" h="2656">
                <a:moveTo>
                  <a:pt x="1328" y="0"/>
                </a:moveTo>
                <a:cubicBezTo>
                  <a:pt x="594" y="0"/>
                  <a:pt x="0" y="595"/>
                  <a:pt x="0" y="1328"/>
                </a:cubicBezTo>
                <a:cubicBezTo>
                  <a:pt x="0" y="2062"/>
                  <a:pt x="594" y="2656"/>
                  <a:pt x="1328" y="2656"/>
                </a:cubicBezTo>
                <a:cubicBezTo>
                  <a:pt x="2061" y="2656"/>
                  <a:pt x="2656" y="2062"/>
                  <a:pt x="2656" y="1328"/>
                </a:cubicBezTo>
                <a:cubicBezTo>
                  <a:pt x="2656" y="595"/>
                  <a:pt x="2061" y="0"/>
                  <a:pt x="1328" y="0"/>
                </a:cubicBezTo>
                <a:close/>
                <a:moveTo>
                  <a:pt x="1328" y="2352"/>
                </a:moveTo>
                <a:cubicBezTo>
                  <a:pt x="762" y="2352"/>
                  <a:pt x="304" y="1894"/>
                  <a:pt x="304" y="1328"/>
                </a:cubicBezTo>
                <a:cubicBezTo>
                  <a:pt x="304" y="763"/>
                  <a:pt x="762" y="304"/>
                  <a:pt x="1328" y="304"/>
                </a:cubicBezTo>
                <a:cubicBezTo>
                  <a:pt x="1893" y="304"/>
                  <a:pt x="2352" y="763"/>
                  <a:pt x="2352" y="1328"/>
                </a:cubicBezTo>
                <a:cubicBezTo>
                  <a:pt x="2352" y="1894"/>
                  <a:pt x="1893" y="2352"/>
                  <a:pt x="1328" y="2352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68412" y="-733425"/>
            <a:ext cx="6607176" cy="6607175"/>
          </a:xfrm>
          <a:custGeom>
            <a:avLst/>
            <a:gdLst>
              <a:gd name="T0" fmla="*/ 1024 w 2048"/>
              <a:gd name="T1" fmla="*/ 0 h 2048"/>
              <a:gd name="T2" fmla="*/ 0 w 2048"/>
              <a:gd name="T3" fmla="*/ 1024 h 2048"/>
              <a:gd name="T4" fmla="*/ 1024 w 2048"/>
              <a:gd name="T5" fmla="*/ 2048 h 2048"/>
              <a:gd name="T6" fmla="*/ 2048 w 2048"/>
              <a:gd name="T7" fmla="*/ 1024 h 2048"/>
              <a:gd name="T8" fmla="*/ 1024 w 2048"/>
              <a:gd name="T9" fmla="*/ 0 h 2048"/>
              <a:gd name="T10" fmla="*/ 1024 w 2048"/>
              <a:gd name="T11" fmla="*/ 1804 h 2048"/>
              <a:gd name="T12" fmla="*/ 244 w 2048"/>
              <a:gd name="T13" fmla="*/ 1024 h 2048"/>
              <a:gd name="T14" fmla="*/ 1024 w 2048"/>
              <a:gd name="T15" fmla="*/ 244 h 2048"/>
              <a:gd name="T16" fmla="*/ 1804 w 2048"/>
              <a:gd name="T17" fmla="*/ 1024 h 2048"/>
              <a:gd name="T18" fmla="*/ 1024 w 2048"/>
              <a:gd name="T19" fmla="*/ 180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8" h="2048">
                <a:moveTo>
                  <a:pt x="1024" y="0"/>
                </a:moveTo>
                <a:cubicBezTo>
                  <a:pt x="458" y="0"/>
                  <a:pt x="0" y="459"/>
                  <a:pt x="0" y="1024"/>
                </a:cubicBezTo>
                <a:cubicBezTo>
                  <a:pt x="0" y="1590"/>
                  <a:pt x="458" y="2048"/>
                  <a:pt x="1024" y="2048"/>
                </a:cubicBezTo>
                <a:cubicBezTo>
                  <a:pt x="1589" y="2048"/>
                  <a:pt x="2048" y="1590"/>
                  <a:pt x="2048" y="1024"/>
                </a:cubicBezTo>
                <a:cubicBezTo>
                  <a:pt x="2048" y="459"/>
                  <a:pt x="1589" y="0"/>
                  <a:pt x="1024" y="0"/>
                </a:cubicBezTo>
                <a:close/>
                <a:moveTo>
                  <a:pt x="1024" y="1804"/>
                </a:moveTo>
                <a:cubicBezTo>
                  <a:pt x="593" y="1804"/>
                  <a:pt x="244" y="1455"/>
                  <a:pt x="244" y="1024"/>
                </a:cubicBezTo>
                <a:cubicBezTo>
                  <a:pt x="244" y="593"/>
                  <a:pt x="593" y="244"/>
                  <a:pt x="1024" y="244"/>
                </a:cubicBezTo>
                <a:cubicBezTo>
                  <a:pt x="1455" y="244"/>
                  <a:pt x="1804" y="593"/>
                  <a:pt x="1804" y="1024"/>
                </a:cubicBezTo>
                <a:cubicBezTo>
                  <a:pt x="1804" y="1455"/>
                  <a:pt x="1455" y="1804"/>
                  <a:pt x="1024" y="1804"/>
                </a:cubicBezTo>
                <a:close/>
              </a:path>
            </a:pathLst>
          </a:custGeom>
          <a:solidFill>
            <a:srgbClr val="9F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2055812" y="53975"/>
            <a:ext cx="5032375" cy="5032375"/>
          </a:xfrm>
          <a:custGeom>
            <a:avLst/>
            <a:gdLst>
              <a:gd name="T0" fmla="*/ 780 w 1560"/>
              <a:gd name="T1" fmla="*/ 0 h 1560"/>
              <a:gd name="T2" fmla="*/ 0 w 1560"/>
              <a:gd name="T3" fmla="*/ 780 h 1560"/>
              <a:gd name="T4" fmla="*/ 780 w 1560"/>
              <a:gd name="T5" fmla="*/ 1560 h 1560"/>
              <a:gd name="T6" fmla="*/ 1560 w 1560"/>
              <a:gd name="T7" fmla="*/ 780 h 1560"/>
              <a:gd name="T8" fmla="*/ 780 w 1560"/>
              <a:gd name="T9" fmla="*/ 0 h 1560"/>
              <a:gd name="T10" fmla="*/ 780 w 1560"/>
              <a:gd name="T11" fmla="*/ 1316 h 1560"/>
              <a:gd name="T12" fmla="*/ 244 w 1560"/>
              <a:gd name="T13" fmla="*/ 780 h 1560"/>
              <a:gd name="T14" fmla="*/ 780 w 1560"/>
              <a:gd name="T15" fmla="*/ 244 h 1560"/>
              <a:gd name="T16" fmla="*/ 1316 w 1560"/>
              <a:gd name="T17" fmla="*/ 780 h 1560"/>
              <a:gd name="T18" fmla="*/ 780 w 1560"/>
              <a:gd name="T19" fmla="*/ 1316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560">
                <a:moveTo>
                  <a:pt x="780" y="0"/>
                </a:moveTo>
                <a:cubicBezTo>
                  <a:pt x="349" y="0"/>
                  <a:pt x="0" y="349"/>
                  <a:pt x="0" y="780"/>
                </a:cubicBezTo>
                <a:cubicBezTo>
                  <a:pt x="0" y="1211"/>
                  <a:pt x="349" y="1560"/>
                  <a:pt x="780" y="1560"/>
                </a:cubicBezTo>
                <a:cubicBezTo>
                  <a:pt x="1211" y="1560"/>
                  <a:pt x="1560" y="1211"/>
                  <a:pt x="1560" y="780"/>
                </a:cubicBezTo>
                <a:cubicBezTo>
                  <a:pt x="1560" y="349"/>
                  <a:pt x="1211" y="0"/>
                  <a:pt x="780" y="0"/>
                </a:cubicBezTo>
                <a:close/>
                <a:moveTo>
                  <a:pt x="780" y="1316"/>
                </a:moveTo>
                <a:cubicBezTo>
                  <a:pt x="484" y="1316"/>
                  <a:pt x="244" y="1076"/>
                  <a:pt x="244" y="780"/>
                </a:cubicBezTo>
                <a:cubicBezTo>
                  <a:pt x="244" y="484"/>
                  <a:pt x="484" y="244"/>
                  <a:pt x="780" y="244"/>
                </a:cubicBezTo>
                <a:cubicBezTo>
                  <a:pt x="1076" y="244"/>
                  <a:pt x="1316" y="484"/>
                  <a:pt x="1316" y="780"/>
                </a:cubicBezTo>
                <a:cubicBezTo>
                  <a:pt x="1316" y="1076"/>
                  <a:pt x="1076" y="1316"/>
                  <a:pt x="780" y="1316"/>
                </a:cubicBez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2843212" y="841375"/>
            <a:ext cx="3457575" cy="3457575"/>
          </a:xfrm>
          <a:custGeom>
            <a:avLst/>
            <a:gdLst>
              <a:gd name="T0" fmla="*/ 536 w 1072"/>
              <a:gd name="T1" fmla="*/ 0 h 1072"/>
              <a:gd name="T2" fmla="*/ 0 w 1072"/>
              <a:gd name="T3" fmla="*/ 536 h 1072"/>
              <a:gd name="T4" fmla="*/ 536 w 1072"/>
              <a:gd name="T5" fmla="*/ 1072 h 1072"/>
              <a:gd name="T6" fmla="*/ 1072 w 1072"/>
              <a:gd name="T7" fmla="*/ 536 h 1072"/>
              <a:gd name="T8" fmla="*/ 536 w 1072"/>
              <a:gd name="T9" fmla="*/ 0 h 1072"/>
              <a:gd name="T10" fmla="*/ 536 w 1072"/>
              <a:gd name="T11" fmla="*/ 836 h 1072"/>
              <a:gd name="T12" fmla="*/ 236 w 1072"/>
              <a:gd name="T13" fmla="*/ 536 h 1072"/>
              <a:gd name="T14" fmla="*/ 536 w 1072"/>
              <a:gd name="T15" fmla="*/ 236 h 1072"/>
              <a:gd name="T16" fmla="*/ 836 w 1072"/>
              <a:gd name="T17" fmla="*/ 536 h 1072"/>
              <a:gd name="T18" fmla="*/ 536 w 1072"/>
              <a:gd name="T19" fmla="*/ 83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2" h="1072">
                <a:moveTo>
                  <a:pt x="536" y="0"/>
                </a:moveTo>
                <a:cubicBezTo>
                  <a:pt x="240" y="0"/>
                  <a:pt x="0" y="240"/>
                  <a:pt x="0" y="536"/>
                </a:cubicBezTo>
                <a:cubicBezTo>
                  <a:pt x="0" y="832"/>
                  <a:pt x="240" y="1072"/>
                  <a:pt x="536" y="1072"/>
                </a:cubicBezTo>
                <a:cubicBezTo>
                  <a:pt x="832" y="1072"/>
                  <a:pt x="1072" y="832"/>
                  <a:pt x="1072" y="536"/>
                </a:cubicBezTo>
                <a:cubicBezTo>
                  <a:pt x="1072" y="240"/>
                  <a:pt x="832" y="0"/>
                  <a:pt x="536" y="0"/>
                </a:cubicBezTo>
                <a:close/>
                <a:moveTo>
                  <a:pt x="536" y="836"/>
                </a:moveTo>
                <a:cubicBezTo>
                  <a:pt x="370" y="836"/>
                  <a:pt x="236" y="702"/>
                  <a:pt x="236" y="536"/>
                </a:cubicBezTo>
                <a:cubicBezTo>
                  <a:pt x="236" y="370"/>
                  <a:pt x="370" y="236"/>
                  <a:pt x="536" y="236"/>
                </a:cubicBezTo>
                <a:cubicBezTo>
                  <a:pt x="701" y="236"/>
                  <a:pt x="836" y="370"/>
                  <a:pt x="836" y="536"/>
                </a:cubicBezTo>
                <a:cubicBezTo>
                  <a:pt x="836" y="702"/>
                  <a:pt x="701" y="836"/>
                  <a:pt x="536" y="836"/>
                </a:cubicBez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03625" y="1601788"/>
            <a:ext cx="1936750" cy="1936750"/>
          </a:xfrm>
          <a:custGeom>
            <a:avLst/>
            <a:gdLst>
              <a:gd name="T0" fmla="*/ 300 w 600"/>
              <a:gd name="T1" fmla="*/ 0 h 600"/>
              <a:gd name="T2" fmla="*/ 0 w 600"/>
              <a:gd name="T3" fmla="*/ 300 h 600"/>
              <a:gd name="T4" fmla="*/ 300 w 600"/>
              <a:gd name="T5" fmla="*/ 600 h 600"/>
              <a:gd name="T6" fmla="*/ 600 w 600"/>
              <a:gd name="T7" fmla="*/ 300 h 600"/>
              <a:gd name="T8" fmla="*/ 300 w 600"/>
              <a:gd name="T9" fmla="*/ 0 h 600"/>
              <a:gd name="T10" fmla="*/ 300 w 600"/>
              <a:gd name="T11" fmla="*/ 460 h 600"/>
              <a:gd name="T12" fmla="*/ 140 w 600"/>
              <a:gd name="T13" fmla="*/ 300 h 600"/>
              <a:gd name="T14" fmla="*/ 300 w 600"/>
              <a:gd name="T15" fmla="*/ 140 h 600"/>
              <a:gd name="T16" fmla="*/ 460 w 600"/>
              <a:gd name="T17" fmla="*/ 300 h 600"/>
              <a:gd name="T18" fmla="*/ 300 w 600"/>
              <a:gd name="T19" fmla="*/ 46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0" h="600">
                <a:moveTo>
                  <a:pt x="300" y="0"/>
                </a:moveTo>
                <a:cubicBezTo>
                  <a:pt x="134" y="0"/>
                  <a:pt x="0" y="134"/>
                  <a:pt x="0" y="300"/>
                </a:cubicBezTo>
                <a:cubicBezTo>
                  <a:pt x="0" y="466"/>
                  <a:pt x="134" y="600"/>
                  <a:pt x="300" y="600"/>
                </a:cubicBezTo>
                <a:cubicBezTo>
                  <a:pt x="465" y="600"/>
                  <a:pt x="600" y="466"/>
                  <a:pt x="600" y="300"/>
                </a:cubicBezTo>
                <a:cubicBezTo>
                  <a:pt x="600" y="134"/>
                  <a:pt x="465" y="0"/>
                  <a:pt x="300" y="0"/>
                </a:cubicBezTo>
                <a:close/>
                <a:moveTo>
                  <a:pt x="300" y="460"/>
                </a:moveTo>
                <a:cubicBezTo>
                  <a:pt x="211" y="460"/>
                  <a:pt x="140" y="388"/>
                  <a:pt x="140" y="300"/>
                </a:cubicBezTo>
                <a:cubicBezTo>
                  <a:pt x="140" y="212"/>
                  <a:pt x="211" y="140"/>
                  <a:pt x="300" y="140"/>
                </a:cubicBezTo>
                <a:cubicBezTo>
                  <a:pt x="388" y="140"/>
                  <a:pt x="460" y="212"/>
                  <a:pt x="460" y="300"/>
                </a:cubicBezTo>
                <a:cubicBezTo>
                  <a:pt x="460" y="388"/>
                  <a:pt x="388" y="460"/>
                  <a:pt x="300" y="46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056062" y="2054225"/>
            <a:ext cx="1031875" cy="1031875"/>
          </a:xfrm>
          <a:prstGeom prst="ellipse">
            <a:avLst/>
          </a:pr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64488" y="2242853"/>
            <a:ext cx="383951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700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计算机协会</a:t>
            </a:r>
            <a:endParaRPr lang="zh-CN" altLang="en-US" sz="5700" dirty="0">
              <a:solidFill>
                <a:srgbClr val="FF53B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225" y="-2911475"/>
            <a:ext cx="10968038" cy="1096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40784" y="206391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火</a:t>
            </a:r>
            <a:r>
              <a:rPr lang="zh-CN" altLang="en-US" sz="6000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爆</a:t>
            </a: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招新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media1.wav">
            <a:hlinkClick r:id="" action="ppaction://media"/>
          </p:cNvPr>
          <p:cNvPicPr>
            <a:picLocks noRot="1" noChangeAspect="1"/>
          </p:cNvPicPr>
          <p:nvPr>
            <a:wavAudioFile r:embed="rId1" name="media1.wav"/>
          </p:nvPr>
        </p:nvPicPr>
        <p:blipFill>
          <a:blip r:embed="rId10"/>
          <a:stretch>
            <a:fillRect/>
          </a:stretch>
        </p:blipFill>
        <p:spPr>
          <a:xfrm>
            <a:off x="4419600" y="-25717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6" dur="2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2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2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10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2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10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2000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10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2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repeatCount="4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repeatCount="4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repeatCount="4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repeatCount="4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repeatCount="4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repeatCount="4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repeatCount="4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32" fill="hold" grpId="0" nodeType="withEffect">
                                  <p:stCondLst>
                                    <p:cond delay="37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mediacall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11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2" grpId="0"/>
      <p:bldP spid="2" grpId="1"/>
      <p:bldP spid="2" grpId="2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1651363" y="3579160"/>
            <a:ext cx="541337" cy="577850"/>
          </a:xfrm>
          <a:custGeom>
            <a:avLst/>
            <a:gdLst>
              <a:gd name="T0" fmla="*/ 172 w 341"/>
              <a:gd name="T1" fmla="*/ 0 h 364"/>
              <a:gd name="T2" fmla="*/ 0 w 341"/>
              <a:gd name="T3" fmla="*/ 160 h 364"/>
              <a:gd name="T4" fmla="*/ 121 w 341"/>
              <a:gd name="T5" fmla="*/ 160 h 364"/>
              <a:gd name="T6" fmla="*/ 121 w 341"/>
              <a:gd name="T7" fmla="*/ 364 h 364"/>
              <a:gd name="T8" fmla="*/ 227 w 341"/>
              <a:gd name="T9" fmla="*/ 364 h 364"/>
              <a:gd name="T10" fmla="*/ 227 w 341"/>
              <a:gd name="T11" fmla="*/ 160 h 364"/>
              <a:gd name="T12" fmla="*/ 341 w 341"/>
              <a:gd name="T13" fmla="*/ 160 h 364"/>
              <a:gd name="T14" fmla="*/ 172 w 341"/>
              <a:gd name="T1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364">
                <a:moveTo>
                  <a:pt x="172" y="0"/>
                </a:moveTo>
                <a:lnTo>
                  <a:pt x="0" y="160"/>
                </a:lnTo>
                <a:lnTo>
                  <a:pt x="121" y="160"/>
                </a:lnTo>
                <a:lnTo>
                  <a:pt x="121" y="364"/>
                </a:lnTo>
                <a:lnTo>
                  <a:pt x="227" y="364"/>
                </a:lnTo>
                <a:lnTo>
                  <a:pt x="227" y="160"/>
                </a:lnTo>
                <a:lnTo>
                  <a:pt x="341" y="160"/>
                </a:lnTo>
                <a:lnTo>
                  <a:pt x="17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250826" y="665163"/>
            <a:ext cx="541337" cy="581025"/>
          </a:xfrm>
          <a:custGeom>
            <a:avLst/>
            <a:gdLst>
              <a:gd name="T0" fmla="*/ 172 w 341"/>
              <a:gd name="T1" fmla="*/ 0 h 366"/>
              <a:gd name="T2" fmla="*/ 0 w 341"/>
              <a:gd name="T3" fmla="*/ 159 h 366"/>
              <a:gd name="T4" fmla="*/ 121 w 341"/>
              <a:gd name="T5" fmla="*/ 159 h 366"/>
              <a:gd name="T6" fmla="*/ 121 w 341"/>
              <a:gd name="T7" fmla="*/ 366 h 366"/>
              <a:gd name="T8" fmla="*/ 227 w 341"/>
              <a:gd name="T9" fmla="*/ 366 h 366"/>
              <a:gd name="T10" fmla="*/ 227 w 341"/>
              <a:gd name="T11" fmla="*/ 159 h 366"/>
              <a:gd name="T12" fmla="*/ 341 w 341"/>
              <a:gd name="T13" fmla="*/ 159 h 366"/>
              <a:gd name="T14" fmla="*/ 172 w 341"/>
              <a:gd name="T1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366">
                <a:moveTo>
                  <a:pt x="172" y="0"/>
                </a:moveTo>
                <a:lnTo>
                  <a:pt x="0" y="159"/>
                </a:lnTo>
                <a:lnTo>
                  <a:pt x="121" y="159"/>
                </a:lnTo>
                <a:lnTo>
                  <a:pt x="121" y="366"/>
                </a:lnTo>
                <a:lnTo>
                  <a:pt x="227" y="366"/>
                </a:lnTo>
                <a:lnTo>
                  <a:pt x="227" y="159"/>
                </a:lnTo>
                <a:lnTo>
                  <a:pt x="341" y="159"/>
                </a:lnTo>
                <a:lnTo>
                  <a:pt x="17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613150" y="1533525"/>
            <a:ext cx="404812" cy="484188"/>
          </a:xfrm>
          <a:custGeom>
            <a:avLst/>
            <a:gdLst>
              <a:gd name="T0" fmla="*/ 127 w 255"/>
              <a:gd name="T1" fmla="*/ 0 h 305"/>
              <a:gd name="T2" fmla="*/ 0 w 255"/>
              <a:gd name="T3" fmla="*/ 131 h 305"/>
              <a:gd name="T4" fmla="*/ 90 w 255"/>
              <a:gd name="T5" fmla="*/ 131 h 305"/>
              <a:gd name="T6" fmla="*/ 90 w 255"/>
              <a:gd name="T7" fmla="*/ 305 h 305"/>
              <a:gd name="T8" fmla="*/ 170 w 255"/>
              <a:gd name="T9" fmla="*/ 305 h 305"/>
              <a:gd name="T10" fmla="*/ 170 w 255"/>
              <a:gd name="T11" fmla="*/ 131 h 305"/>
              <a:gd name="T12" fmla="*/ 255 w 255"/>
              <a:gd name="T13" fmla="*/ 131 h 305"/>
              <a:gd name="T14" fmla="*/ 127 w 255"/>
              <a:gd name="T15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305">
                <a:moveTo>
                  <a:pt x="127" y="0"/>
                </a:moveTo>
                <a:lnTo>
                  <a:pt x="0" y="131"/>
                </a:lnTo>
                <a:lnTo>
                  <a:pt x="90" y="131"/>
                </a:lnTo>
                <a:lnTo>
                  <a:pt x="90" y="305"/>
                </a:lnTo>
                <a:lnTo>
                  <a:pt x="170" y="305"/>
                </a:lnTo>
                <a:lnTo>
                  <a:pt x="170" y="131"/>
                </a:lnTo>
                <a:lnTo>
                  <a:pt x="255" y="131"/>
                </a:lnTo>
                <a:lnTo>
                  <a:pt x="127" y="0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2227922" y="2186843"/>
            <a:ext cx="404812" cy="482600"/>
          </a:xfrm>
          <a:custGeom>
            <a:avLst/>
            <a:gdLst>
              <a:gd name="T0" fmla="*/ 126 w 255"/>
              <a:gd name="T1" fmla="*/ 0 h 304"/>
              <a:gd name="T2" fmla="*/ 0 w 255"/>
              <a:gd name="T3" fmla="*/ 130 h 304"/>
              <a:gd name="T4" fmla="*/ 90 w 255"/>
              <a:gd name="T5" fmla="*/ 130 h 304"/>
              <a:gd name="T6" fmla="*/ 90 w 255"/>
              <a:gd name="T7" fmla="*/ 304 h 304"/>
              <a:gd name="T8" fmla="*/ 169 w 255"/>
              <a:gd name="T9" fmla="*/ 304 h 304"/>
              <a:gd name="T10" fmla="*/ 169 w 255"/>
              <a:gd name="T11" fmla="*/ 130 h 304"/>
              <a:gd name="T12" fmla="*/ 255 w 255"/>
              <a:gd name="T13" fmla="*/ 130 h 304"/>
              <a:gd name="T14" fmla="*/ 126 w 255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304">
                <a:moveTo>
                  <a:pt x="126" y="0"/>
                </a:moveTo>
                <a:lnTo>
                  <a:pt x="0" y="130"/>
                </a:lnTo>
                <a:lnTo>
                  <a:pt x="90" y="130"/>
                </a:lnTo>
                <a:lnTo>
                  <a:pt x="90" y="304"/>
                </a:lnTo>
                <a:lnTo>
                  <a:pt x="169" y="304"/>
                </a:lnTo>
                <a:lnTo>
                  <a:pt x="169" y="130"/>
                </a:lnTo>
                <a:lnTo>
                  <a:pt x="255" y="130"/>
                </a:lnTo>
                <a:lnTo>
                  <a:pt x="126" y="0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883786" y="3851275"/>
            <a:ext cx="406400" cy="482600"/>
          </a:xfrm>
          <a:custGeom>
            <a:avLst/>
            <a:gdLst>
              <a:gd name="T0" fmla="*/ 127 w 256"/>
              <a:gd name="T1" fmla="*/ 0 h 304"/>
              <a:gd name="T2" fmla="*/ 0 w 256"/>
              <a:gd name="T3" fmla="*/ 131 h 304"/>
              <a:gd name="T4" fmla="*/ 90 w 256"/>
              <a:gd name="T5" fmla="*/ 131 h 304"/>
              <a:gd name="T6" fmla="*/ 90 w 256"/>
              <a:gd name="T7" fmla="*/ 304 h 304"/>
              <a:gd name="T8" fmla="*/ 170 w 256"/>
              <a:gd name="T9" fmla="*/ 304 h 304"/>
              <a:gd name="T10" fmla="*/ 170 w 256"/>
              <a:gd name="T11" fmla="*/ 131 h 304"/>
              <a:gd name="T12" fmla="*/ 256 w 256"/>
              <a:gd name="T13" fmla="*/ 131 h 304"/>
              <a:gd name="T14" fmla="*/ 127 w 256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" h="304">
                <a:moveTo>
                  <a:pt x="127" y="0"/>
                </a:moveTo>
                <a:lnTo>
                  <a:pt x="0" y="131"/>
                </a:lnTo>
                <a:lnTo>
                  <a:pt x="90" y="131"/>
                </a:lnTo>
                <a:lnTo>
                  <a:pt x="90" y="304"/>
                </a:lnTo>
                <a:lnTo>
                  <a:pt x="170" y="304"/>
                </a:lnTo>
                <a:lnTo>
                  <a:pt x="170" y="131"/>
                </a:lnTo>
                <a:lnTo>
                  <a:pt x="256" y="131"/>
                </a:lnTo>
                <a:lnTo>
                  <a:pt x="127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4942954" y="2659261"/>
            <a:ext cx="276225" cy="330200"/>
          </a:xfrm>
          <a:custGeom>
            <a:avLst/>
            <a:gdLst>
              <a:gd name="T0" fmla="*/ 86 w 174"/>
              <a:gd name="T1" fmla="*/ 0 h 208"/>
              <a:gd name="T2" fmla="*/ 0 w 174"/>
              <a:gd name="T3" fmla="*/ 90 h 208"/>
              <a:gd name="T4" fmla="*/ 62 w 174"/>
              <a:gd name="T5" fmla="*/ 90 h 208"/>
              <a:gd name="T6" fmla="*/ 62 w 174"/>
              <a:gd name="T7" fmla="*/ 208 h 208"/>
              <a:gd name="T8" fmla="*/ 115 w 174"/>
              <a:gd name="T9" fmla="*/ 208 h 208"/>
              <a:gd name="T10" fmla="*/ 115 w 174"/>
              <a:gd name="T11" fmla="*/ 90 h 208"/>
              <a:gd name="T12" fmla="*/ 174 w 174"/>
              <a:gd name="T13" fmla="*/ 90 h 208"/>
              <a:gd name="T14" fmla="*/ 86 w 174"/>
              <a:gd name="T15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" h="208">
                <a:moveTo>
                  <a:pt x="86" y="0"/>
                </a:moveTo>
                <a:lnTo>
                  <a:pt x="0" y="90"/>
                </a:lnTo>
                <a:lnTo>
                  <a:pt x="62" y="90"/>
                </a:lnTo>
                <a:lnTo>
                  <a:pt x="62" y="208"/>
                </a:lnTo>
                <a:lnTo>
                  <a:pt x="115" y="208"/>
                </a:lnTo>
                <a:lnTo>
                  <a:pt x="115" y="90"/>
                </a:lnTo>
                <a:lnTo>
                  <a:pt x="174" y="90"/>
                </a:lnTo>
                <a:lnTo>
                  <a:pt x="86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3576543" y="3182345"/>
            <a:ext cx="276225" cy="331788"/>
          </a:xfrm>
          <a:custGeom>
            <a:avLst/>
            <a:gdLst>
              <a:gd name="T0" fmla="*/ 86 w 174"/>
              <a:gd name="T1" fmla="*/ 0 h 209"/>
              <a:gd name="T2" fmla="*/ 0 w 174"/>
              <a:gd name="T3" fmla="*/ 90 h 209"/>
              <a:gd name="T4" fmla="*/ 61 w 174"/>
              <a:gd name="T5" fmla="*/ 90 h 209"/>
              <a:gd name="T6" fmla="*/ 61 w 174"/>
              <a:gd name="T7" fmla="*/ 209 h 209"/>
              <a:gd name="T8" fmla="*/ 115 w 174"/>
              <a:gd name="T9" fmla="*/ 209 h 209"/>
              <a:gd name="T10" fmla="*/ 115 w 174"/>
              <a:gd name="T11" fmla="*/ 90 h 209"/>
              <a:gd name="T12" fmla="*/ 174 w 174"/>
              <a:gd name="T13" fmla="*/ 90 h 209"/>
              <a:gd name="T14" fmla="*/ 86 w 174"/>
              <a:gd name="T1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" h="209">
                <a:moveTo>
                  <a:pt x="86" y="0"/>
                </a:moveTo>
                <a:lnTo>
                  <a:pt x="0" y="90"/>
                </a:lnTo>
                <a:lnTo>
                  <a:pt x="61" y="90"/>
                </a:lnTo>
                <a:lnTo>
                  <a:pt x="61" y="209"/>
                </a:lnTo>
                <a:lnTo>
                  <a:pt x="115" y="209"/>
                </a:lnTo>
                <a:lnTo>
                  <a:pt x="115" y="90"/>
                </a:lnTo>
                <a:lnTo>
                  <a:pt x="174" y="90"/>
                </a:lnTo>
                <a:lnTo>
                  <a:pt x="86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6810375" y="2149475"/>
            <a:ext cx="274637" cy="331788"/>
          </a:xfrm>
          <a:custGeom>
            <a:avLst/>
            <a:gdLst>
              <a:gd name="T0" fmla="*/ 87 w 173"/>
              <a:gd name="T1" fmla="*/ 0 h 209"/>
              <a:gd name="T2" fmla="*/ 0 w 173"/>
              <a:gd name="T3" fmla="*/ 90 h 209"/>
              <a:gd name="T4" fmla="*/ 61 w 173"/>
              <a:gd name="T5" fmla="*/ 90 h 209"/>
              <a:gd name="T6" fmla="*/ 61 w 173"/>
              <a:gd name="T7" fmla="*/ 209 h 209"/>
              <a:gd name="T8" fmla="*/ 116 w 173"/>
              <a:gd name="T9" fmla="*/ 209 h 209"/>
              <a:gd name="T10" fmla="*/ 116 w 173"/>
              <a:gd name="T11" fmla="*/ 90 h 209"/>
              <a:gd name="T12" fmla="*/ 173 w 173"/>
              <a:gd name="T13" fmla="*/ 90 h 209"/>
              <a:gd name="T14" fmla="*/ 87 w 173"/>
              <a:gd name="T1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209">
                <a:moveTo>
                  <a:pt x="87" y="0"/>
                </a:moveTo>
                <a:lnTo>
                  <a:pt x="0" y="90"/>
                </a:lnTo>
                <a:lnTo>
                  <a:pt x="61" y="90"/>
                </a:lnTo>
                <a:lnTo>
                  <a:pt x="61" y="209"/>
                </a:lnTo>
                <a:lnTo>
                  <a:pt x="116" y="209"/>
                </a:lnTo>
                <a:lnTo>
                  <a:pt x="116" y="90"/>
                </a:lnTo>
                <a:lnTo>
                  <a:pt x="173" y="90"/>
                </a:lnTo>
                <a:lnTo>
                  <a:pt x="8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6048375" y="3521075"/>
            <a:ext cx="274637" cy="330200"/>
          </a:xfrm>
          <a:custGeom>
            <a:avLst/>
            <a:gdLst>
              <a:gd name="T0" fmla="*/ 88 w 173"/>
              <a:gd name="T1" fmla="*/ 0 h 208"/>
              <a:gd name="T2" fmla="*/ 0 w 173"/>
              <a:gd name="T3" fmla="*/ 90 h 208"/>
              <a:gd name="T4" fmla="*/ 61 w 173"/>
              <a:gd name="T5" fmla="*/ 90 h 208"/>
              <a:gd name="T6" fmla="*/ 61 w 173"/>
              <a:gd name="T7" fmla="*/ 208 h 208"/>
              <a:gd name="T8" fmla="*/ 116 w 173"/>
              <a:gd name="T9" fmla="*/ 208 h 208"/>
              <a:gd name="T10" fmla="*/ 116 w 173"/>
              <a:gd name="T11" fmla="*/ 90 h 208"/>
              <a:gd name="T12" fmla="*/ 173 w 173"/>
              <a:gd name="T13" fmla="*/ 90 h 208"/>
              <a:gd name="T14" fmla="*/ 88 w 173"/>
              <a:gd name="T15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208">
                <a:moveTo>
                  <a:pt x="88" y="0"/>
                </a:moveTo>
                <a:lnTo>
                  <a:pt x="0" y="90"/>
                </a:lnTo>
                <a:lnTo>
                  <a:pt x="61" y="90"/>
                </a:lnTo>
                <a:lnTo>
                  <a:pt x="61" y="208"/>
                </a:lnTo>
                <a:lnTo>
                  <a:pt x="116" y="208"/>
                </a:lnTo>
                <a:lnTo>
                  <a:pt x="116" y="90"/>
                </a:lnTo>
                <a:lnTo>
                  <a:pt x="173" y="90"/>
                </a:lnTo>
                <a:lnTo>
                  <a:pt x="88" y="0"/>
                </a:lnTo>
                <a:close/>
              </a:path>
            </a:pathLst>
          </a:custGeom>
          <a:solidFill>
            <a:srgbClr val="E39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5800725" y="2073667"/>
            <a:ext cx="276225" cy="330200"/>
          </a:xfrm>
          <a:custGeom>
            <a:avLst/>
            <a:gdLst>
              <a:gd name="T0" fmla="*/ 88 w 174"/>
              <a:gd name="T1" fmla="*/ 0 h 208"/>
              <a:gd name="T2" fmla="*/ 0 w 174"/>
              <a:gd name="T3" fmla="*/ 88 h 208"/>
              <a:gd name="T4" fmla="*/ 61 w 174"/>
              <a:gd name="T5" fmla="*/ 88 h 208"/>
              <a:gd name="T6" fmla="*/ 61 w 174"/>
              <a:gd name="T7" fmla="*/ 208 h 208"/>
              <a:gd name="T8" fmla="*/ 116 w 174"/>
              <a:gd name="T9" fmla="*/ 208 h 208"/>
              <a:gd name="T10" fmla="*/ 116 w 174"/>
              <a:gd name="T11" fmla="*/ 88 h 208"/>
              <a:gd name="T12" fmla="*/ 174 w 174"/>
              <a:gd name="T13" fmla="*/ 88 h 208"/>
              <a:gd name="T14" fmla="*/ 88 w 174"/>
              <a:gd name="T15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" h="208">
                <a:moveTo>
                  <a:pt x="88" y="0"/>
                </a:moveTo>
                <a:lnTo>
                  <a:pt x="0" y="88"/>
                </a:lnTo>
                <a:lnTo>
                  <a:pt x="61" y="88"/>
                </a:lnTo>
                <a:lnTo>
                  <a:pt x="61" y="208"/>
                </a:lnTo>
                <a:lnTo>
                  <a:pt x="116" y="208"/>
                </a:lnTo>
                <a:lnTo>
                  <a:pt x="116" y="88"/>
                </a:lnTo>
                <a:lnTo>
                  <a:pt x="174" y="88"/>
                </a:lnTo>
                <a:lnTo>
                  <a:pt x="88" y="0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4954262" y="450023"/>
            <a:ext cx="606425" cy="638175"/>
          </a:xfrm>
          <a:custGeom>
            <a:avLst/>
            <a:gdLst>
              <a:gd name="T0" fmla="*/ 192 w 382"/>
              <a:gd name="T1" fmla="*/ 0 h 402"/>
              <a:gd name="T2" fmla="*/ 0 w 382"/>
              <a:gd name="T3" fmla="*/ 186 h 402"/>
              <a:gd name="T4" fmla="*/ 135 w 382"/>
              <a:gd name="T5" fmla="*/ 186 h 402"/>
              <a:gd name="T6" fmla="*/ 135 w 382"/>
              <a:gd name="T7" fmla="*/ 402 h 402"/>
              <a:gd name="T8" fmla="*/ 255 w 382"/>
              <a:gd name="T9" fmla="*/ 402 h 402"/>
              <a:gd name="T10" fmla="*/ 255 w 382"/>
              <a:gd name="T11" fmla="*/ 186 h 402"/>
              <a:gd name="T12" fmla="*/ 382 w 382"/>
              <a:gd name="T13" fmla="*/ 186 h 402"/>
              <a:gd name="T14" fmla="*/ 192 w 382"/>
              <a:gd name="T15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2" h="402">
                <a:moveTo>
                  <a:pt x="192" y="0"/>
                </a:moveTo>
                <a:lnTo>
                  <a:pt x="0" y="186"/>
                </a:lnTo>
                <a:lnTo>
                  <a:pt x="135" y="186"/>
                </a:lnTo>
                <a:lnTo>
                  <a:pt x="135" y="402"/>
                </a:lnTo>
                <a:lnTo>
                  <a:pt x="255" y="402"/>
                </a:lnTo>
                <a:lnTo>
                  <a:pt x="255" y="186"/>
                </a:lnTo>
                <a:lnTo>
                  <a:pt x="382" y="186"/>
                </a:lnTo>
                <a:lnTo>
                  <a:pt x="19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6910388" y="709790"/>
            <a:ext cx="609600" cy="638175"/>
          </a:xfrm>
          <a:custGeom>
            <a:avLst/>
            <a:gdLst>
              <a:gd name="T0" fmla="*/ 192 w 384"/>
              <a:gd name="T1" fmla="*/ 0 h 402"/>
              <a:gd name="T2" fmla="*/ 0 w 384"/>
              <a:gd name="T3" fmla="*/ 186 h 402"/>
              <a:gd name="T4" fmla="*/ 137 w 384"/>
              <a:gd name="T5" fmla="*/ 186 h 402"/>
              <a:gd name="T6" fmla="*/ 137 w 384"/>
              <a:gd name="T7" fmla="*/ 402 h 402"/>
              <a:gd name="T8" fmla="*/ 255 w 384"/>
              <a:gd name="T9" fmla="*/ 402 h 402"/>
              <a:gd name="T10" fmla="*/ 255 w 384"/>
              <a:gd name="T11" fmla="*/ 186 h 402"/>
              <a:gd name="T12" fmla="*/ 384 w 384"/>
              <a:gd name="T13" fmla="*/ 186 h 402"/>
              <a:gd name="T14" fmla="*/ 192 w 384"/>
              <a:gd name="T15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" h="402">
                <a:moveTo>
                  <a:pt x="192" y="0"/>
                </a:moveTo>
                <a:lnTo>
                  <a:pt x="0" y="186"/>
                </a:lnTo>
                <a:lnTo>
                  <a:pt x="137" y="186"/>
                </a:lnTo>
                <a:lnTo>
                  <a:pt x="137" y="402"/>
                </a:lnTo>
                <a:lnTo>
                  <a:pt x="255" y="402"/>
                </a:lnTo>
                <a:lnTo>
                  <a:pt x="255" y="186"/>
                </a:lnTo>
                <a:lnTo>
                  <a:pt x="384" y="186"/>
                </a:lnTo>
                <a:lnTo>
                  <a:pt x="19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7215188" y="3297238"/>
            <a:ext cx="631825" cy="661988"/>
          </a:xfrm>
          <a:custGeom>
            <a:avLst/>
            <a:gdLst>
              <a:gd name="T0" fmla="*/ 200 w 398"/>
              <a:gd name="T1" fmla="*/ 0 h 417"/>
              <a:gd name="T2" fmla="*/ 0 w 398"/>
              <a:gd name="T3" fmla="*/ 192 h 417"/>
              <a:gd name="T4" fmla="*/ 141 w 398"/>
              <a:gd name="T5" fmla="*/ 192 h 417"/>
              <a:gd name="T6" fmla="*/ 141 w 398"/>
              <a:gd name="T7" fmla="*/ 417 h 417"/>
              <a:gd name="T8" fmla="*/ 265 w 398"/>
              <a:gd name="T9" fmla="*/ 417 h 417"/>
              <a:gd name="T10" fmla="*/ 265 w 398"/>
              <a:gd name="T11" fmla="*/ 192 h 417"/>
              <a:gd name="T12" fmla="*/ 398 w 398"/>
              <a:gd name="T13" fmla="*/ 192 h 417"/>
              <a:gd name="T14" fmla="*/ 200 w 398"/>
              <a:gd name="T1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7">
                <a:moveTo>
                  <a:pt x="200" y="0"/>
                </a:moveTo>
                <a:lnTo>
                  <a:pt x="0" y="192"/>
                </a:lnTo>
                <a:lnTo>
                  <a:pt x="141" y="192"/>
                </a:lnTo>
                <a:lnTo>
                  <a:pt x="141" y="417"/>
                </a:lnTo>
                <a:lnTo>
                  <a:pt x="265" y="417"/>
                </a:lnTo>
                <a:lnTo>
                  <a:pt x="265" y="192"/>
                </a:lnTo>
                <a:lnTo>
                  <a:pt x="398" y="192"/>
                </a:lnTo>
                <a:lnTo>
                  <a:pt x="20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66462" y="2123376"/>
            <a:ext cx="517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Join us </a:t>
            </a:r>
            <a:r>
              <a:rPr lang="zh-CN" altLang="en-US" sz="36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计算机协会！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15632" y="353586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外联部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99286" y="126604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理事会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36101" y="2017713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宣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传部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28361" y="11121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术部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10388" y="13606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策划部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8160" y="249174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秘书处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60541" y="39786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顾问</a:t>
            </a:r>
          </a:p>
        </p:txBody>
      </p:sp>
      <p:sp>
        <p:nvSpPr>
          <p:cNvPr id="26" name="矩形 25"/>
          <p:cNvSpPr/>
          <p:nvPr/>
        </p:nvSpPr>
        <p:spPr>
          <a:xfrm>
            <a:off x="5999846" y="386397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干事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04847" y="432923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软小组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10393" y="4185879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会长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62669" y="267994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59986" y="298946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会员</a:t>
            </a:r>
          </a:p>
        </p:txBody>
      </p:sp>
      <p:sp>
        <p:nvSpPr>
          <p:cNvPr id="19" name="TextBox 18"/>
          <p:cNvSpPr txBox="1"/>
          <p:nvPr/>
        </p:nvSpPr>
        <p:spPr>
          <a:xfrm rot="21328389">
            <a:off x="3166906" y="223373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你怎能错过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67" name="Picture 19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7" y="1978474"/>
            <a:ext cx="1100574" cy="110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152353" y="2305917"/>
            <a:ext cx="633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2400" dirty="0" smtClean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en-US" altLang="zh-CN" sz="24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天！只为</a:t>
            </a:r>
            <a:r>
              <a:rPr lang="zh-CN" altLang="en-US" sz="24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等你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！ 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68" name="Picture 20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82" y="2047486"/>
            <a:ext cx="1101526" cy="110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49" name="组合 2048"/>
          <p:cNvGrpSpPr/>
          <p:nvPr/>
        </p:nvGrpSpPr>
        <p:grpSpPr>
          <a:xfrm>
            <a:off x="2226508" y="2297928"/>
            <a:ext cx="7219388" cy="461665"/>
            <a:chOff x="2226508" y="1277217"/>
            <a:chExt cx="7219388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2226508" y="1277217"/>
              <a:ext cx="6147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2013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2400" dirty="0">
                  <a:solidFill>
                    <a:srgbClr val="E4007F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2400" dirty="0" smtClean="0">
                  <a:solidFill>
                    <a:srgbClr val="E4007F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en-US" altLang="zh-CN" sz="2400" dirty="0" smtClean="0">
                  <a:solidFill>
                    <a:srgbClr val="E4007F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日  仅此</a:t>
              </a:r>
              <a:r>
                <a:rPr lang="en-US" altLang="zh-CN" sz="2400" b="1" dirty="0" smtClean="0">
                  <a:solidFill>
                    <a:srgbClr val="FF53B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天，只为</a:t>
              </a:r>
              <a:r>
                <a:rPr lang="zh-CN" altLang="en-US" sz="2400" b="1" dirty="0" smtClean="0">
                  <a:solidFill>
                    <a:srgbClr val="FF53B1"/>
                  </a:solidFill>
                  <a:latin typeface="微软雅黑" pitchFamily="34" charset="-122"/>
                  <a:ea typeface="微软雅黑" pitchFamily="34" charset="-122"/>
                </a:rPr>
                <a:t>等你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8" name="矩形 2047"/>
            <p:cNvSpPr/>
            <p:nvPr/>
          </p:nvSpPr>
          <p:spPr>
            <a:xfrm>
              <a:off x="5777904" y="1330758"/>
              <a:ext cx="3667992" cy="35458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3" name="组合 2052"/>
          <p:cNvGrpSpPr/>
          <p:nvPr/>
        </p:nvGrpSpPr>
        <p:grpSpPr>
          <a:xfrm rot="16200000">
            <a:off x="2095469" y="1755248"/>
            <a:ext cx="5262106" cy="1200329"/>
            <a:chOff x="3180045" y="2754214"/>
            <a:chExt cx="5262106" cy="1200329"/>
          </a:xfrm>
        </p:grpSpPr>
        <p:sp>
          <p:nvSpPr>
            <p:cNvPr id="2051" name="矩形 2050"/>
            <p:cNvSpPr/>
            <p:nvPr/>
          </p:nvSpPr>
          <p:spPr>
            <a:xfrm>
              <a:off x="5752504" y="3417564"/>
              <a:ext cx="2689647" cy="36711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52" name="TextBox 2051">
              <a:hlinkClick r:id="rId5"/>
            </p:cNvPr>
            <p:cNvSpPr txBox="1"/>
            <p:nvPr/>
          </p:nvSpPr>
          <p:spPr>
            <a:xfrm>
              <a:off x="3180045" y="2754214"/>
              <a:ext cx="369402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新浪微博：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weibo.com/gutca</a:t>
              </a:r>
            </a:p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@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桂理工计算机协会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8" name="组合 2057"/>
          <p:cNvGrpSpPr/>
          <p:nvPr/>
        </p:nvGrpSpPr>
        <p:grpSpPr>
          <a:xfrm rot="16200000">
            <a:off x="5325826" y="-1453476"/>
            <a:ext cx="3765482" cy="3196091"/>
            <a:chOff x="1311048" y="-705717"/>
            <a:chExt cx="3765482" cy="3196091"/>
          </a:xfrm>
        </p:grpSpPr>
        <p:sp>
          <p:nvSpPr>
            <p:cNvPr id="3" name="TextBox 2">
              <a:hlinkClick r:id="rId6"/>
            </p:cNvPr>
            <p:cNvSpPr txBox="1"/>
            <p:nvPr/>
          </p:nvSpPr>
          <p:spPr>
            <a:xfrm>
              <a:off x="1311048" y="-70571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7" name="矩形 2056"/>
            <p:cNvSpPr/>
            <p:nvPr/>
          </p:nvSpPr>
          <p:spPr>
            <a:xfrm>
              <a:off x="3103426" y="2119706"/>
              <a:ext cx="1973104" cy="3706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4" name="组合 2063"/>
          <p:cNvGrpSpPr/>
          <p:nvPr/>
        </p:nvGrpSpPr>
        <p:grpSpPr>
          <a:xfrm>
            <a:off x="2192041" y="90702"/>
            <a:ext cx="698849" cy="5280726"/>
            <a:chOff x="4583218" y="218138"/>
            <a:chExt cx="698849" cy="5280726"/>
          </a:xfrm>
        </p:grpSpPr>
        <p:cxnSp>
          <p:nvCxnSpPr>
            <p:cNvPr id="2055" name="直接连接符 2054"/>
            <p:cNvCxnSpPr/>
            <p:nvPr/>
          </p:nvCxnSpPr>
          <p:spPr>
            <a:xfrm flipH="1">
              <a:off x="5255487" y="866472"/>
              <a:ext cx="26580" cy="4632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3" name="矩形 2062"/>
            <p:cNvSpPr/>
            <p:nvPr/>
          </p:nvSpPr>
          <p:spPr>
            <a:xfrm>
              <a:off x="4583218" y="218138"/>
              <a:ext cx="45719" cy="23921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3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3.53105E-6 L -4.16667E-6 0.68521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2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3000" autoRev="1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3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3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3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3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3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3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3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3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3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3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path" presetSubtype="0" repeatCount="3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3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1.85185E-6 L 2.5E-6 -0.05123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5400000">
                                      <p:cBhvr>
                                        <p:cTn id="10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42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2.34568E-6 L -2.22222E-6 0.82623 " pathEditMode="relative" rAng="0" ptsTypes="AA">
                                      <p:cBhvr>
                                        <p:cTn id="102" dur="5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9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5400000">
                                      <p:cBhvr>
                                        <p:cTn id="10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2" presetClass="path" presetSubtype="0" repeatCount="3000" autoRev="1" fill="hold" grpId="4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5400000">
                                      <p:cBhvr>
                                        <p:cTn id="110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42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66667E-6 1.1523E-6 L -1.66667E-6 0.82638 " pathEditMode="relative" rAng="0" ptsTypes="AA">
                                      <p:cBhvr>
                                        <p:cTn id="112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304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5400000">
                                      <p:cBhvr>
                                        <p:cTn id="11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2" presetClass="path" presetSubtype="0" repeatCount="3000" autoRev="1" fill="hold" grpId="4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5400000">
                                      <p:cBhvr>
                                        <p:cTn id="1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42" presetClass="pat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1523E-6 L -1.66667E-6 0.82638 " pathEditMode="relative" rAng="0" ptsTypes="AA">
                                      <p:cBhvr>
                                        <p:cTn id="122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304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5400000">
                                      <p:cBhvr>
                                        <p:cTn id="12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42" presetClass="path" presetSubtype="0" repeatCount="3000" autoRev="1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5400000">
                                      <p:cBhvr>
                                        <p:cTn id="13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42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88889E-6 -3.20358E-6 L 3.88889E-6 0.45938 " pathEditMode="relative" rAng="0" ptsTypes="AA">
                                      <p:cBhvr>
                                        <p:cTn id="132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5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5400000">
                                      <p:cBhvr>
                                        <p:cTn id="13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42" presetClass="path" presetSubtype="0" repeatCount="3000" autoRev="1" fill="hold" grpId="4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4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42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-3.20358E-6 L 3.88889E-6 0.45938 " pathEditMode="relative" rAng="0" ptsTypes="AA">
                                      <p:cBhvr>
                                        <p:cTn id="142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5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14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42" presetClass="path" presetSubtype="0" repeatCount="3000" autoRev="1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5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42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4.81481E-6 L -3.05556E-6 0.52098 " pathEditMode="relative" rAng="0" ptsTypes="AA">
                                      <p:cBhvr>
                                        <p:cTn id="152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4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8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15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42" presetClass="path" presetSubtype="0" repeatCount="3000" autoRev="1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5400000">
                                      <p:cBhvr>
                                        <p:cTn id="160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42" presetClass="pat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66667E-6 1.21801E-6 L -1.66667E-6 0.35708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54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-5400000">
                                      <p:cBhvr>
                                        <p:cTn id="16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42" presetClass="path" presetSubtype="0" repeatCount="3000" autoRev="1" fill="hold" grpId="4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7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42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4.81481E-6 L -3.05556E-6 0.52098 " pathEditMode="relative" rAng="0" ptsTypes="AA">
                                      <p:cBhvr>
                                        <p:cTn id="172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49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17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42" presetClass="path" presetSubtype="0" repeatCount="3000" autoRev="1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5400000">
                                      <p:cBhvr>
                                        <p:cTn id="180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42" presetClass="pat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-1.21184E-6 L -1.38889E-6 0.67345 " pathEditMode="relative" rAng="0" ptsTypes="AA">
                                      <p:cBhvr>
                                        <p:cTn id="182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73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8" presetClass="emph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5400000">
                                      <p:cBhvr>
                                        <p:cTn id="18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42" presetClass="path" presetSubtype="0" repeatCount="3000" autoRev="1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5400000">
                                      <p:cBhvr>
                                        <p:cTn id="19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72222E-6 -1.49245E-6 L 4.72222E-6 0.44403 " pathEditMode="relative" rAng="0" ptsTypes="AA">
                                      <p:cBhvr>
                                        <p:cTn id="192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0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-5400000">
                                      <p:cBhvr>
                                        <p:cTn id="19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42" presetClass="path" presetSubtype="0" repeatCount="3000" autoRev="1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5400000">
                                      <p:cBhvr>
                                        <p:cTn id="20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42" presetClass="pat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38889E-6 -1.21184E-6 L -1.38889E-6 0.67345 " pathEditMode="relative" rAng="0" ptsTypes="AA">
                                      <p:cBhvr>
                                        <p:cTn id="202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73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-5400000">
                                      <p:cBhvr>
                                        <p:cTn id="20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42" presetClass="path" presetSubtype="0" repeatCount="3000" autoRev="1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-2.22222E-6 L -0.02291 -0.00092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62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23" presetClass="entr" presetSubtype="36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xit" presetSubtype="1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1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1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1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xit" presetSubtype="3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1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1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xit" presetSubtype="6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1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1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xit" presetSubtype="2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4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4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xit" presetSubtype="8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xit" presetSubtype="4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8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xit" presetSubtype="12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" presetClass="exit" presetSubtype="4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1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xit" presetSubtype="3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xit" presetSubtype="2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8" dur="1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1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" presetClass="exit" presetSubtype="6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1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1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4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1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1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xit" presetSubtype="4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0" dur="1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1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" presetClass="exit" presetSubtype="4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1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1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" presetClass="exit" presetSubtype="4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" presetClass="exit" presetSubtype="8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1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" presetClass="exit" presetSubtype="12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6" dur="1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1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" presetClass="exit" presetSubtype="4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1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1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3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6" dur="3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2" presetClass="path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5E-6 3.33333E-6 L 0.40053 0.00401 " pathEditMode="relative" rAng="0" ptsTypes="AA">
                                      <p:cBhvr>
                                        <p:cTn id="318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185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53" presetClass="exit" presetSubtype="32" fill="hold" grpId="1" nodeType="withEffect">
                                  <p:stCondLst>
                                    <p:cond delay="38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 calcmode="lin" valueType="num">
                                      <p:cBhvr>
                                        <p:cTn id="320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334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21600000">
                                      <p:cBhvr>
                                        <p:cTn id="341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5400000">
                                      <p:cBhvr>
                                        <p:cTn id="34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5400000">
                                      <p:cBhvr>
                                        <p:cTn id="349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5400000">
                                      <p:cBhvr>
                                        <p:cTn id="35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" grpId="0"/>
      <p:bldP spid="18" grpId="0"/>
      <p:bldP spid="18" grpId="1"/>
      <p:bldP spid="18" grpId="2"/>
      <p:bldP spid="18" grpId="3"/>
      <p:bldP spid="18" grpId="4"/>
      <p:bldP spid="18" grpId="5"/>
      <p:bldP spid="20" grpId="0"/>
      <p:bldP spid="20" grpId="1"/>
      <p:bldP spid="20" grpId="2"/>
      <p:bldP spid="20" grpId="3"/>
      <p:bldP spid="20" grpId="4"/>
      <p:bldP spid="20" grpId="5"/>
      <p:bldP spid="21" grpId="0"/>
      <p:bldP spid="21" grpId="1"/>
      <p:bldP spid="21" grpId="2"/>
      <p:bldP spid="21" grpId="3"/>
      <p:bldP spid="21" grpId="4"/>
      <p:bldP spid="21" grpId="5"/>
      <p:bldP spid="22" grpId="0"/>
      <p:bldP spid="22" grpId="1"/>
      <p:bldP spid="22" grpId="2"/>
      <p:bldP spid="22" grpId="3"/>
      <p:bldP spid="22" grpId="4"/>
      <p:bldP spid="22" grpId="5"/>
      <p:bldP spid="23" grpId="0"/>
      <p:bldP spid="23" grpId="1"/>
      <p:bldP spid="23" grpId="2"/>
      <p:bldP spid="23" grpId="3"/>
      <p:bldP spid="23" grpId="4"/>
      <p:bldP spid="23" grpId="5"/>
      <p:bldP spid="24" grpId="0"/>
      <p:bldP spid="24" grpId="1"/>
      <p:bldP spid="24" grpId="2"/>
      <p:bldP spid="24" grpId="3"/>
      <p:bldP spid="24" grpId="4"/>
      <p:bldP spid="24" grpId="5"/>
      <p:bldP spid="25" grpId="0"/>
      <p:bldP spid="25" grpId="1"/>
      <p:bldP spid="25" grpId="2"/>
      <p:bldP spid="25" grpId="3"/>
      <p:bldP spid="25" grpId="4"/>
      <p:bldP spid="25" grpId="5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8" grpId="4"/>
      <p:bldP spid="28" grpId="5"/>
      <p:bldP spid="29" grpId="0"/>
      <p:bldP spid="29" grpId="1"/>
      <p:bldP spid="29" grpId="2"/>
      <p:bldP spid="29" grpId="3"/>
      <p:bldP spid="29" grpId="4"/>
      <p:bldP spid="29" grpId="5"/>
      <p:bldP spid="30" grpId="0"/>
      <p:bldP spid="30" grpId="1"/>
      <p:bldP spid="30" grpId="2"/>
      <p:bldP spid="30" grpId="3"/>
      <p:bldP spid="30" grpId="4"/>
      <p:bldP spid="30" grpId="5"/>
      <p:bldP spid="19" grpId="0"/>
      <p:bldP spid="19" grpId="1"/>
      <p:bldP spid="31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270498"/>
            <a:ext cx="9144000" cy="5283201"/>
          </a:xfrm>
          <a:prstGeom prst="rect">
            <a:avLst/>
          </a:prstGeom>
          <a:solidFill>
            <a:srgbClr val="B5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39991" y="206391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快来</a:t>
            </a:r>
            <a:r>
              <a:rPr lang="zh-CN" altLang="en-US" sz="6000" dirty="0" smtClean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zh-CN" altLang="en-US" sz="6000" dirty="0">
              <a:solidFill>
                <a:srgbClr val="E400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1600" y="5270499"/>
            <a:ext cx="1371600" cy="3914775"/>
          </a:xfrm>
          <a:prstGeom prst="rect">
            <a:avLst/>
          </a:prstGeom>
          <a:solidFill>
            <a:srgbClr val="E4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5270499"/>
            <a:ext cx="1371600" cy="3914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43200" y="5270499"/>
            <a:ext cx="1371600" cy="391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9524999" y="-29028"/>
            <a:ext cx="9525000" cy="3108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4943475" y="-1"/>
            <a:ext cx="4943475" cy="1801854"/>
          </a:xfrm>
          <a:prstGeom prst="rect">
            <a:avLst/>
          </a:prstGeom>
          <a:solidFill>
            <a:srgbClr val="E4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44000" y="1801854"/>
            <a:ext cx="4943475" cy="1277726"/>
          </a:xfrm>
          <a:prstGeom prst="rect">
            <a:avLst/>
          </a:prstGeom>
          <a:solidFill>
            <a:srgbClr val="E4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44000" y="4013030"/>
            <a:ext cx="4943475" cy="1130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4943475" y="3079580"/>
            <a:ext cx="4943475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0782" y="2063919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跪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zh-CN" altLang="en-US" sz="6000" dirty="0" smtClean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关注</a:t>
            </a:r>
            <a:endParaRPr lang="zh-CN" altLang="en-US" sz="6000" dirty="0">
              <a:solidFill>
                <a:srgbClr val="E400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7556E-17 3.08642E-6 L 2.77556E-17 -1.85525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77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3.08642E-6 L 2.77556E-17 -1.85525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7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2.77556E-17 3.08642E-6 L 2.77556E-17 -1.85525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77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3.45679E-6 L 0 -1.0385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9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6667 -0.00031 L -2.04583 -0.01112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25" y="-55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1.54991E-6 L 2.05764 0.01054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82" y="5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5E-6 -3.45679E-6 L -2.1125 -0.010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25" y="-55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5E-6 1.54991E-6 L 2.05764 0.01054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82" y="52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5 -2.71605E-6 L 1.00764 0.00494 " pathEditMode="relative" rAng="0" ptsTypes="AA">
                                      <p:cBhvr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82" y="24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5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utoShape 6"/>
          <p:cNvSpPr>
            <a:spLocks noChangeAspect="1" noChangeArrowheads="1" noTextEdit="1"/>
          </p:cNvSpPr>
          <p:nvPr/>
        </p:nvSpPr>
        <p:spPr bwMode="auto">
          <a:xfrm>
            <a:off x="568325" y="3300413"/>
            <a:ext cx="7405688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719417" y="3278842"/>
            <a:ext cx="600075" cy="639762"/>
          </a:xfrm>
          <a:custGeom>
            <a:avLst/>
            <a:gdLst>
              <a:gd name="T0" fmla="*/ 190 w 378"/>
              <a:gd name="T1" fmla="*/ 0 h 403"/>
              <a:gd name="T2" fmla="*/ 0 w 378"/>
              <a:gd name="T3" fmla="*/ 176 h 403"/>
              <a:gd name="T4" fmla="*/ 134 w 378"/>
              <a:gd name="T5" fmla="*/ 176 h 403"/>
              <a:gd name="T6" fmla="*/ 134 w 378"/>
              <a:gd name="T7" fmla="*/ 403 h 403"/>
              <a:gd name="T8" fmla="*/ 251 w 378"/>
              <a:gd name="T9" fmla="*/ 403 h 403"/>
              <a:gd name="T10" fmla="*/ 251 w 378"/>
              <a:gd name="T11" fmla="*/ 176 h 403"/>
              <a:gd name="T12" fmla="*/ 378 w 378"/>
              <a:gd name="T13" fmla="*/ 176 h 403"/>
              <a:gd name="T14" fmla="*/ 190 w 378"/>
              <a:gd name="T15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403">
                <a:moveTo>
                  <a:pt x="190" y="0"/>
                </a:moveTo>
                <a:lnTo>
                  <a:pt x="0" y="176"/>
                </a:lnTo>
                <a:lnTo>
                  <a:pt x="134" y="176"/>
                </a:lnTo>
                <a:lnTo>
                  <a:pt x="134" y="403"/>
                </a:lnTo>
                <a:lnTo>
                  <a:pt x="251" y="403"/>
                </a:lnTo>
                <a:lnTo>
                  <a:pt x="251" y="176"/>
                </a:lnTo>
                <a:lnTo>
                  <a:pt x="378" y="176"/>
                </a:lnTo>
                <a:lnTo>
                  <a:pt x="19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613508" y="3458862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217738" y="4305300"/>
            <a:ext cx="306388" cy="363537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3598069" y="3466646"/>
            <a:ext cx="673100" cy="706437"/>
          </a:xfrm>
          <a:custGeom>
            <a:avLst/>
            <a:gdLst>
              <a:gd name="T0" fmla="*/ 212 w 424"/>
              <a:gd name="T1" fmla="*/ 0 h 445"/>
              <a:gd name="T2" fmla="*/ 0 w 424"/>
              <a:gd name="T3" fmla="*/ 206 h 445"/>
              <a:gd name="T4" fmla="*/ 151 w 424"/>
              <a:gd name="T5" fmla="*/ 206 h 445"/>
              <a:gd name="T6" fmla="*/ 151 w 424"/>
              <a:gd name="T7" fmla="*/ 445 h 445"/>
              <a:gd name="T8" fmla="*/ 283 w 424"/>
              <a:gd name="T9" fmla="*/ 445 h 445"/>
              <a:gd name="T10" fmla="*/ 283 w 424"/>
              <a:gd name="T11" fmla="*/ 206 h 445"/>
              <a:gd name="T12" fmla="*/ 424 w 424"/>
              <a:gd name="T13" fmla="*/ 206 h 445"/>
              <a:gd name="T14" fmla="*/ 212 w 424"/>
              <a:gd name="T15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" h="445">
                <a:moveTo>
                  <a:pt x="212" y="0"/>
                </a:moveTo>
                <a:lnTo>
                  <a:pt x="0" y="206"/>
                </a:lnTo>
                <a:lnTo>
                  <a:pt x="151" y="206"/>
                </a:lnTo>
                <a:lnTo>
                  <a:pt x="151" y="445"/>
                </a:lnTo>
                <a:lnTo>
                  <a:pt x="283" y="445"/>
                </a:lnTo>
                <a:lnTo>
                  <a:pt x="283" y="206"/>
                </a:lnTo>
                <a:lnTo>
                  <a:pt x="424" y="206"/>
                </a:lnTo>
                <a:lnTo>
                  <a:pt x="21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6818471" y="3700277"/>
            <a:ext cx="701675" cy="730250"/>
          </a:xfrm>
          <a:custGeom>
            <a:avLst/>
            <a:gdLst>
              <a:gd name="T0" fmla="*/ 222 w 442"/>
              <a:gd name="T1" fmla="*/ 0 h 460"/>
              <a:gd name="T2" fmla="*/ 0 w 442"/>
              <a:gd name="T3" fmla="*/ 213 h 460"/>
              <a:gd name="T4" fmla="*/ 157 w 442"/>
              <a:gd name="T5" fmla="*/ 213 h 460"/>
              <a:gd name="T6" fmla="*/ 157 w 442"/>
              <a:gd name="T7" fmla="*/ 460 h 460"/>
              <a:gd name="T8" fmla="*/ 295 w 442"/>
              <a:gd name="T9" fmla="*/ 460 h 460"/>
              <a:gd name="T10" fmla="*/ 295 w 442"/>
              <a:gd name="T11" fmla="*/ 213 h 460"/>
              <a:gd name="T12" fmla="*/ 442 w 442"/>
              <a:gd name="T13" fmla="*/ 213 h 460"/>
              <a:gd name="T14" fmla="*/ 222 w 442"/>
              <a:gd name="T15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" h="460">
                <a:moveTo>
                  <a:pt x="222" y="0"/>
                </a:moveTo>
                <a:lnTo>
                  <a:pt x="0" y="213"/>
                </a:lnTo>
                <a:lnTo>
                  <a:pt x="157" y="213"/>
                </a:lnTo>
                <a:lnTo>
                  <a:pt x="157" y="460"/>
                </a:lnTo>
                <a:lnTo>
                  <a:pt x="295" y="460"/>
                </a:lnTo>
                <a:lnTo>
                  <a:pt x="295" y="213"/>
                </a:lnTo>
                <a:lnTo>
                  <a:pt x="442" y="213"/>
                </a:lnTo>
                <a:lnTo>
                  <a:pt x="22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719417" y="3278842"/>
            <a:ext cx="600075" cy="639762"/>
          </a:xfrm>
          <a:custGeom>
            <a:avLst/>
            <a:gdLst>
              <a:gd name="T0" fmla="*/ 190 w 378"/>
              <a:gd name="T1" fmla="*/ 0 h 403"/>
              <a:gd name="T2" fmla="*/ 0 w 378"/>
              <a:gd name="T3" fmla="*/ 176 h 403"/>
              <a:gd name="T4" fmla="*/ 134 w 378"/>
              <a:gd name="T5" fmla="*/ 176 h 403"/>
              <a:gd name="T6" fmla="*/ 134 w 378"/>
              <a:gd name="T7" fmla="*/ 403 h 403"/>
              <a:gd name="T8" fmla="*/ 251 w 378"/>
              <a:gd name="T9" fmla="*/ 403 h 403"/>
              <a:gd name="T10" fmla="*/ 251 w 378"/>
              <a:gd name="T11" fmla="*/ 176 h 403"/>
              <a:gd name="T12" fmla="*/ 378 w 378"/>
              <a:gd name="T13" fmla="*/ 176 h 403"/>
              <a:gd name="T14" fmla="*/ 190 w 378"/>
              <a:gd name="T15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403">
                <a:moveTo>
                  <a:pt x="190" y="0"/>
                </a:moveTo>
                <a:lnTo>
                  <a:pt x="0" y="176"/>
                </a:lnTo>
                <a:lnTo>
                  <a:pt x="134" y="176"/>
                </a:lnTo>
                <a:lnTo>
                  <a:pt x="134" y="403"/>
                </a:lnTo>
                <a:lnTo>
                  <a:pt x="251" y="403"/>
                </a:lnTo>
                <a:lnTo>
                  <a:pt x="251" y="176"/>
                </a:lnTo>
                <a:lnTo>
                  <a:pt x="378" y="176"/>
                </a:lnTo>
                <a:lnTo>
                  <a:pt x="19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719416" y="3278842"/>
            <a:ext cx="600075" cy="639762"/>
          </a:xfrm>
          <a:custGeom>
            <a:avLst/>
            <a:gdLst>
              <a:gd name="T0" fmla="*/ 190 w 378"/>
              <a:gd name="T1" fmla="*/ 0 h 403"/>
              <a:gd name="T2" fmla="*/ 0 w 378"/>
              <a:gd name="T3" fmla="*/ 176 h 403"/>
              <a:gd name="T4" fmla="*/ 134 w 378"/>
              <a:gd name="T5" fmla="*/ 176 h 403"/>
              <a:gd name="T6" fmla="*/ 134 w 378"/>
              <a:gd name="T7" fmla="*/ 403 h 403"/>
              <a:gd name="T8" fmla="*/ 251 w 378"/>
              <a:gd name="T9" fmla="*/ 403 h 403"/>
              <a:gd name="T10" fmla="*/ 251 w 378"/>
              <a:gd name="T11" fmla="*/ 176 h 403"/>
              <a:gd name="T12" fmla="*/ 378 w 378"/>
              <a:gd name="T13" fmla="*/ 176 h 403"/>
              <a:gd name="T14" fmla="*/ 190 w 378"/>
              <a:gd name="T15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403">
                <a:moveTo>
                  <a:pt x="190" y="0"/>
                </a:moveTo>
                <a:lnTo>
                  <a:pt x="0" y="176"/>
                </a:lnTo>
                <a:lnTo>
                  <a:pt x="134" y="176"/>
                </a:lnTo>
                <a:lnTo>
                  <a:pt x="134" y="403"/>
                </a:lnTo>
                <a:lnTo>
                  <a:pt x="251" y="403"/>
                </a:lnTo>
                <a:lnTo>
                  <a:pt x="251" y="176"/>
                </a:lnTo>
                <a:lnTo>
                  <a:pt x="378" y="176"/>
                </a:lnTo>
                <a:lnTo>
                  <a:pt x="19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719417" y="3278842"/>
            <a:ext cx="600075" cy="639762"/>
          </a:xfrm>
          <a:custGeom>
            <a:avLst/>
            <a:gdLst>
              <a:gd name="T0" fmla="*/ 190 w 378"/>
              <a:gd name="T1" fmla="*/ 0 h 403"/>
              <a:gd name="T2" fmla="*/ 0 w 378"/>
              <a:gd name="T3" fmla="*/ 176 h 403"/>
              <a:gd name="T4" fmla="*/ 134 w 378"/>
              <a:gd name="T5" fmla="*/ 176 h 403"/>
              <a:gd name="T6" fmla="*/ 134 w 378"/>
              <a:gd name="T7" fmla="*/ 403 h 403"/>
              <a:gd name="T8" fmla="*/ 251 w 378"/>
              <a:gd name="T9" fmla="*/ 403 h 403"/>
              <a:gd name="T10" fmla="*/ 251 w 378"/>
              <a:gd name="T11" fmla="*/ 176 h 403"/>
              <a:gd name="T12" fmla="*/ 378 w 378"/>
              <a:gd name="T13" fmla="*/ 176 h 403"/>
              <a:gd name="T14" fmla="*/ 190 w 378"/>
              <a:gd name="T15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403">
                <a:moveTo>
                  <a:pt x="190" y="0"/>
                </a:moveTo>
                <a:lnTo>
                  <a:pt x="0" y="176"/>
                </a:lnTo>
                <a:lnTo>
                  <a:pt x="134" y="176"/>
                </a:lnTo>
                <a:lnTo>
                  <a:pt x="134" y="403"/>
                </a:lnTo>
                <a:lnTo>
                  <a:pt x="251" y="403"/>
                </a:lnTo>
                <a:lnTo>
                  <a:pt x="251" y="176"/>
                </a:lnTo>
                <a:lnTo>
                  <a:pt x="378" y="176"/>
                </a:lnTo>
                <a:lnTo>
                  <a:pt x="19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719417" y="3278842"/>
            <a:ext cx="600075" cy="639762"/>
          </a:xfrm>
          <a:custGeom>
            <a:avLst/>
            <a:gdLst>
              <a:gd name="T0" fmla="*/ 190 w 378"/>
              <a:gd name="T1" fmla="*/ 0 h 403"/>
              <a:gd name="T2" fmla="*/ 0 w 378"/>
              <a:gd name="T3" fmla="*/ 176 h 403"/>
              <a:gd name="T4" fmla="*/ 134 w 378"/>
              <a:gd name="T5" fmla="*/ 176 h 403"/>
              <a:gd name="T6" fmla="*/ 134 w 378"/>
              <a:gd name="T7" fmla="*/ 403 h 403"/>
              <a:gd name="T8" fmla="*/ 251 w 378"/>
              <a:gd name="T9" fmla="*/ 403 h 403"/>
              <a:gd name="T10" fmla="*/ 251 w 378"/>
              <a:gd name="T11" fmla="*/ 176 h 403"/>
              <a:gd name="T12" fmla="*/ 378 w 378"/>
              <a:gd name="T13" fmla="*/ 176 h 403"/>
              <a:gd name="T14" fmla="*/ 190 w 378"/>
              <a:gd name="T15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403">
                <a:moveTo>
                  <a:pt x="190" y="0"/>
                </a:moveTo>
                <a:lnTo>
                  <a:pt x="0" y="176"/>
                </a:lnTo>
                <a:lnTo>
                  <a:pt x="134" y="176"/>
                </a:lnTo>
                <a:lnTo>
                  <a:pt x="134" y="403"/>
                </a:lnTo>
                <a:lnTo>
                  <a:pt x="251" y="403"/>
                </a:lnTo>
                <a:lnTo>
                  <a:pt x="251" y="176"/>
                </a:lnTo>
                <a:lnTo>
                  <a:pt x="378" y="176"/>
                </a:lnTo>
                <a:lnTo>
                  <a:pt x="19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3598069" y="3458862"/>
            <a:ext cx="673100" cy="706437"/>
          </a:xfrm>
          <a:custGeom>
            <a:avLst/>
            <a:gdLst>
              <a:gd name="T0" fmla="*/ 212 w 424"/>
              <a:gd name="T1" fmla="*/ 0 h 445"/>
              <a:gd name="T2" fmla="*/ 0 w 424"/>
              <a:gd name="T3" fmla="*/ 206 h 445"/>
              <a:gd name="T4" fmla="*/ 151 w 424"/>
              <a:gd name="T5" fmla="*/ 206 h 445"/>
              <a:gd name="T6" fmla="*/ 151 w 424"/>
              <a:gd name="T7" fmla="*/ 445 h 445"/>
              <a:gd name="T8" fmla="*/ 283 w 424"/>
              <a:gd name="T9" fmla="*/ 445 h 445"/>
              <a:gd name="T10" fmla="*/ 283 w 424"/>
              <a:gd name="T11" fmla="*/ 206 h 445"/>
              <a:gd name="T12" fmla="*/ 424 w 424"/>
              <a:gd name="T13" fmla="*/ 206 h 445"/>
              <a:gd name="T14" fmla="*/ 212 w 424"/>
              <a:gd name="T15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" h="445">
                <a:moveTo>
                  <a:pt x="212" y="0"/>
                </a:moveTo>
                <a:lnTo>
                  <a:pt x="0" y="206"/>
                </a:lnTo>
                <a:lnTo>
                  <a:pt x="151" y="206"/>
                </a:lnTo>
                <a:lnTo>
                  <a:pt x="151" y="445"/>
                </a:lnTo>
                <a:lnTo>
                  <a:pt x="283" y="445"/>
                </a:lnTo>
                <a:lnTo>
                  <a:pt x="283" y="206"/>
                </a:lnTo>
                <a:lnTo>
                  <a:pt x="424" y="206"/>
                </a:lnTo>
                <a:lnTo>
                  <a:pt x="21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"/>
          <p:cNvSpPr>
            <a:spLocks/>
          </p:cNvSpPr>
          <p:nvPr/>
        </p:nvSpPr>
        <p:spPr bwMode="auto">
          <a:xfrm>
            <a:off x="3598069" y="3466646"/>
            <a:ext cx="673100" cy="706437"/>
          </a:xfrm>
          <a:custGeom>
            <a:avLst/>
            <a:gdLst>
              <a:gd name="T0" fmla="*/ 212 w 424"/>
              <a:gd name="T1" fmla="*/ 0 h 445"/>
              <a:gd name="T2" fmla="*/ 0 w 424"/>
              <a:gd name="T3" fmla="*/ 206 h 445"/>
              <a:gd name="T4" fmla="*/ 151 w 424"/>
              <a:gd name="T5" fmla="*/ 206 h 445"/>
              <a:gd name="T6" fmla="*/ 151 w 424"/>
              <a:gd name="T7" fmla="*/ 445 h 445"/>
              <a:gd name="T8" fmla="*/ 283 w 424"/>
              <a:gd name="T9" fmla="*/ 445 h 445"/>
              <a:gd name="T10" fmla="*/ 283 w 424"/>
              <a:gd name="T11" fmla="*/ 206 h 445"/>
              <a:gd name="T12" fmla="*/ 424 w 424"/>
              <a:gd name="T13" fmla="*/ 206 h 445"/>
              <a:gd name="T14" fmla="*/ 212 w 424"/>
              <a:gd name="T15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" h="445">
                <a:moveTo>
                  <a:pt x="212" y="0"/>
                </a:moveTo>
                <a:lnTo>
                  <a:pt x="0" y="206"/>
                </a:lnTo>
                <a:lnTo>
                  <a:pt x="151" y="206"/>
                </a:lnTo>
                <a:lnTo>
                  <a:pt x="151" y="445"/>
                </a:lnTo>
                <a:lnTo>
                  <a:pt x="283" y="445"/>
                </a:lnTo>
                <a:lnTo>
                  <a:pt x="283" y="206"/>
                </a:lnTo>
                <a:lnTo>
                  <a:pt x="424" y="206"/>
                </a:lnTo>
                <a:lnTo>
                  <a:pt x="21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3598069" y="3466646"/>
            <a:ext cx="673100" cy="706437"/>
          </a:xfrm>
          <a:custGeom>
            <a:avLst/>
            <a:gdLst>
              <a:gd name="T0" fmla="*/ 212 w 424"/>
              <a:gd name="T1" fmla="*/ 0 h 445"/>
              <a:gd name="T2" fmla="*/ 0 w 424"/>
              <a:gd name="T3" fmla="*/ 206 h 445"/>
              <a:gd name="T4" fmla="*/ 151 w 424"/>
              <a:gd name="T5" fmla="*/ 206 h 445"/>
              <a:gd name="T6" fmla="*/ 151 w 424"/>
              <a:gd name="T7" fmla="*/ 445 h 445"/>
              <a:gd name="T8" fmla="*/ 283 w 424"/>
              <a:gd name="T9" fmla="*/ 445 h 445"/>
              <a:gd name="T10" fmla="*/ 283 w 424"/>
              <a:gd name="T11" fmla="*/ 206 h 445"/>
              <a:gd name="T12" fmla="*/ 424 w 424"/>
              <a:gd name="T13" fmla="*/ 206 h 445"/>
              <a:gd name="T14" fmla="*/ 212 w 424"/>
              <a:gd name="T15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" h="445">
                <a:moveTo>
                  <a:pt x="212" y="0"/>
                </a:moveTo>
                <a:lnTo>
                  <a:pt x="0" y="206"/>
                </a:lnTo>
                <a:lnTo>
                  <a:pt x="151" y="206"/>
                </a:lnTo>
                <a:lnTo>
                  <a:pt x="151" y="445"/>
                </a:lnTo>
                <a:lnTo>
                  <a:pt x="283" y="445"/>
                </a:lnTo>
                <a:lnTo>
                  <a:pt x="283" y="206"/>
                </a:lnTo>
                <a:lnTo>
                  <a:pt x="424" y="206"/>
                </a:lnTo>
                <a:lnTo>
                  <a:pt x="21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5"/>
          <p:cNvSpPr>
            <a:spLocks/>
          </p:cNvSpPr>
          <p:nvPr/>
        </p:nvSpPr>
        <p:spPr bwMode="auto">
          <a:xfrm>
            <a:off x="3598069" y="3466646"/>
            <a:ext cx="673100" cy="706437"/>
          </a:xfrm>
          <a:custGeom>
            <a:avLst/>
            <a:gdLst>
              <a:gd name="T0" fmla="*/ 212 w 424"/>
              <a:gd name="T1" fmla="*/ 0 h 445"/>
              <a:gd name="T2" fmla="*/ 0 w 424"/>
              <a:gd name="T3" fmla="*/ 206 h 445"/>
              <a:gd name="T4" fmla="*/ 151 w 424"/>
              <a:gd name="T5" fmla="*/ 206 h 445"/>
              <a:gd name="T6" fmla="*/ 151 w 424"/>
              <a:gd name="T7" fmla="*/ 445 h 445"/>
              <a:gd name="T8" fmla="*/ 283 w 424"/>
              <a:gd name="T9" fmla="*/ 445 h 445"/>
              <a:gd name="T10" fmla="*/ 283 w 424"/>
              <a:gd name="T11" fmla="*/ 206 h 445"/>
              <a:gd name="T12" fmla="*/ 424 w 424"/>
              <a:gd name="T13" fmla="*/ 206 h 445"/>
              <a:gd name="T14" fmla="*/ 212 w 424"/>
              <a:gd name="T15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" h="445">
                <a:moveTo>
                  <a:pt x="212" y="0"/>
                </a:moveTo>
                <a:lnTo>
                  <a:pt x="0" y="206"/>
                </a:lnTo>
                <a:lnTo>
                  <a:pt x="151" y="206"/>
                </a:lnTo>
                <a:lnTo>
                  <a:pt x="151" y="445"/>
                </a:lnTo>
                <a:lnTo>
                  <a:pt x="283" y="445"/>
                </a:lnTo>
                <a:lnTo>
                  <a:pt x="283" y="206"/>
                </a:lnTo>
                <a:lnTo>
                  <a:pt x="424" y="206"/>
                </a:lnTo>
                <a:lnTo>
                  <a:pt x="21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6"/>
          <p:cNvSpPr>
            <a:spLocks/>
          </p:cNvSpPr>
          <p:nvPr/>
        </p:nvSpPr>
        <p:spPr bwMode="auto">
          <a:xfrm>
            <a:off x="6818471" y="3698689"/>
            <a:ext cx="701675" cy="730250"/>
          </a:xfrm>
          <a:custGeom>
            <a:avLst/>
            <a:gdLst>
              <a:gd name="T0" fmla="*/ 222 w 442"/>
              <a:gd name="T1" fmla="*/ 0 h 460"/>
              <a:gd name="T2" fmla="*/ 0 w 442"/>
              <a:gd name="T3" fmla="*/ 213 h 460"/>
              <a:gd name="T4" fmla="*/ 157 w 442"/>
              <a:gd name="T5" fmla="*/ 213 h 460"/>
              <a:gd name="T6" fmla="*/ 157 w 442"/>
              <a:gd name="T7" fmla="*/ 460 h 460"/>
              <a:gd name="T8" fmla="*/ 295 w 442"/>
              <a:gd name="T9" fmla="*/ 460 h 460"/>
              <a:gd name="T10" fmla="*/ 295 w 442"/>
              <a:gd name="T11" fmla="*/ 213 h 460"/>
              <a:gd name="T12" fmla="*/ 442 w 442"/>
              <a:gd name="T13" fmla="*/ 213 h 460"/>
              <a:gd name="T14" fmla="*/ 222 w 442"/>
              <a:gd name="T15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" h="460">
                <a:moveTo>
                  <a:pt x="222" y="0"/>
                </a:moveTo>
                <a:lnTo>
                  <a:pt x="0" y="213"/>
                </a:lnTo>
                <a:lnTo>
                  <a:pt x="157" y="213"/>
                </a:lnTo>
                <a:lnTo>
                  <a:pt x="157" y="460"/>
                </a:lnTo>
                <a:lnTo>
                  <a:pt x="295" y="460"/>
                </a:lnTo>
                <a:lnTo>
                  <a:pt x="295" y="213"/>
                </a:lnTo>
                <a:lnTo>
                  <a:pt x="442" y="213"/>
                </a:lnTo>
                <a:lnTo>
                  <a:pt x="22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6"/>
          <p:cNvSpPr>
            <a:spLocks/>
          </p:cNvSpPr>
          <p:nvPr/>
        </p:nvSpPr>
        <p:spPr bwMode="auto">
          <a:xfrm>
            <a:off x="6818471" y="3698689"/>
            <a:ext cx="701675" cy="730250"/>
          </a:xfrm>
          <a:custGeom>
            <a:avLst/>
            <a:gdLst>
              <a:gd name="T0" fmla="*/ 222 w 442"/>
              <a:gd name="T1" fmla="*/ 0 h 460"/>
              <a:gd name="T2" fmla="*/ 0 w 442"/>
              <a:gd name="T3" fmla="*/ 213 h 460"/>
              <a:gd name="T4" fmla="*/ 157 w 442"/>
              <a:gd name="T5" fmla="*/ 213 h 460"/>
              <a:gd name="T6" fmla="*/ 157 w 442"/>
              <a:gd name="T7" fmla="*/ 460 h 460"/>
              <a:gd name="T8" fmla="*/ 295 w 442"/>
              <a:gd name="T9" fmla="*/ 460 h 460"/>
              <a:gd name="T10" fmla="*/ 295 w 442"/>
              <a:gd name="T11" fmla="*/ 213 h 460"/>
              <a:gd name="T12" fmla="*/ 442 w 442"/>
              <a:gd name="T13" fmla="*/ 213 h 460"/>
              <a:gd name="T14" fmla="*/ 222 w 442"/>
              <a:gd name="T15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" h="460">
                <a:moveTo>
                  <a:pt x="222" y="0"/>
                </a:moveTo>
                <a:lnTo>
                  <a:pt x="0" y="213"/>
                </a:lnTo>
                <a:lnTo>
                  <a:pt x="157" y="213"/>
                </a:lnTo>
                <a:lnTo>
                  <a:pt x="157" y="460"/>
                </a:lnTo>
                <a:lnTo>
                  <a:pt x="295" y="460"/>
                </a:lnTo>
                <a:lnTo>
                  <a:pt x="295" y="213"/>
                </a:lnTo>
                <a:lnTo>
                  <a:pt x="442" y="213"/>
                </a:lnTo>
                <a:lnTo>
                  <a:pt x="22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>
            <a:off x="6818471" y="3700277"/>
            <a:ext cx="701675" cy="730250"/>
          </a:xfrm>
          <a:custGeom>
            <a:avLst/>
            <a:gdLst>
              <a:gd name="T0" fmla="*/ 222 w 442"/>
              <a:gd name="T1" fmla="*/ 0 h 460"/>
              <a:gd name="T2" fmla="*/ 0 w 442"/>
              <a:gd name="T3" fmla="*/ 213 h 460"/>
              <a:gd name="T4" fmla="*/ 157 w 442"/>
              <a:gd name="T5" fmla="*/ 213 h 460"/>
              <a:gd name="T6" fmla="*/ 157 w 442"/>
              <a:gd name="T7" fmla="*/ 460 h 460"/>
              <a:gd name="T8" fmla="*/ 295 w 442"/>
              <a:gd name="T9" fmla="*/ 460 h 460"/>
              <a:gd name="T10" fmla="*/ 295 w 442"/>
              <a:gd name="T11" fmla="*/ 213 h 460"/>
              <a:gd name="T12" fmla="*/ 442 w 442"/>
              <a:gd name="T13" fmla="*/ 213 h 460"/>
              <a:gd name="T14" fmla="*/ 222 w 442"/>
              <a:gd name="T15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" h="460">
                <a:moveTo>
                  <a:pt x="222" y="0"/>
                </a:moveTo>
                <a:lnTo>
                  <a:pt x="0" y="213"/>
                </a:lnTo>
                <a:lnTo>
                  <a:pt x="157" y="213"/>
                </a:lnTo>
                <a:lnTo>
                  <a:pt x="157" y="460"/>
                </a:lnTo>
                <a:lnTo>
                  <a:pt x="295" y="460"/>
                </a:lnTo>
                <a:lnTo>
                  <a:pt x="295" y="213"/>
                </a:lnTo>
                <a:lnTo>
                  <a:pt x="442" y="213"/>
                </a:lnTo>
                <a:lnTo>
                  <a:pt x="22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>
            <a:off x="6818470" y="3700277"/>
            <a:ext cx="701675" cy="730250"/>
          </a:xfrm>
          <a:custGeom>
            <a:avLst/>
            <a:gdLst>
              <a:gd name="T0" fmla="*/ 222 w 442"/>
              <a:gd name="T1" fmla="*/ 0 h 460"/>
              <a:gd name="T2" fmla="*/ 0 w 442"/>
              <a:gd name="T3" fmla="*/ 213 h 460"/>
              <a:gd name="T4" fmla="*/ 157 w 442"/>
              <a:gd name="T5" fmla="*/ 213 h 460"/>
              <a:gd name="T6" fmla="*/ 157 w 442"/>
              <a:gd name="T7" fmla="*/ 460 h 460"/>
              <a:gd name="T8" fmla="*/ 295 w 442"/>
              <a:gd name="T9" fmla="*/ 460 h 460"/>
              <a:gd name="T10" fmla="*/ 295 w 442"/>
              <a:gd name="T11" fmla="*/ 213 h 460"/>
              <a:gd name="T12" fmla="*/ 442 w 442"/>
              <a:gd name="T13" fmla="*/ 213 h 460"/>
              <a:gd name="T14" fmla="*/ 222 w 442"/>
              <a:gd name="T15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" h="460">
                <a:moveTo>
                  <a:pt x="222" y="0"/>
                </a:moveTo>
                <a:lnTo>
                  <a:pt x="0" y="213"/>
                </a:lnTo>
                <a:lnTo>
                  <a:pt x="157" y="213"/>
                </a:lnTo>
                <a:lnTo>
                  <a:pt x="157" y="460"/>
                </a:lnTo>
                <a:lnTo>
                  <a:pt x="295" y="460"/>
                </a:lnTo>
                <a:lnTo>
                  <a:pt x="295" y="213"/>
                </a:lnTo>
                <a:lnTo>
                  <a:pt x="442" y="213"/>
                </a:lnTo>
                <a:lnTo>
                  <a:pt x="222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>
            <a:off x="1613508" y="3458862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1613508" y="3465059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/>
          <p:cNvSpPr>
            <a:spLocks/>
          </p:cNvSpPr>
          <p:nvPr/>
        </p:nvSpPr>
        <p:spPr bwMode="auto">
          <a:xfrm>
            <a:off x="1613508" y="3458862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1613508" y="3458862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4794575" y="3704206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4794575" y="3704206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4794575" y="3710403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4794575" y="3704206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4794575" y="3704206"/>
            <a:ext cx="446088" cy="538162"/>
          </a:xfrm>
          <a:custGeom>
            <a:avLst/>
            <a:gdLst>
              <a:gd name="T0" fmla="*/ 140 w 281"/>
              <a:gd name="T1" fmla="*/ 0 h 339"/>
              <a:gd name="T2" fmla="*/ 0 w 281"/>
              <a:gd name="T3" fmla="*/ 147 h 339"/>
              <a:gd name="T4" fmla="*/ 99 w 281"/>
              <a:gd name="T5" fmla="*/ 147 h 339"/>
              <a:gd name="T6" fmla="*/ 99 w 281"/>
              <a:gd name="T7" fmla="*/ 339 h 339"/>
              <a:gd name="T8" fmla="*/ 188 w 281"/>
              <a:gd name="T9" fmla="*/ 339 h 339"/>
              <a:gd name="T10" fmla="*/ 188 w 281"/>
              <a:gd name="T11" fmla="*/ 147 h 339"/>
              <a:gd name="T12" fmla="*/ 281 w 281"/>
              <a:gd name="T13" fmla="*/ 147 h 339"/>
              <a:gd name="T14" fmla="*/ 140 w 281"/>
              <a:gd name="T15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39">
                <a:moveTo>
                  <a:pt x="140" y="0"/>
                </a:moveTo>
                <a:lnTo>
                  <a:pt x="0" y="147"/>
                </a:lnTo>
                <a:lnTo>
                  <a:pt x="99" y="147"/>
                </a:lnTo>
                <a:lnTo>
                  <a:pt x="99" y="339"/>
                </a:lnTo>
                <a:lnTo>
                  <a:pt x="188" y="339"/>
                </a:lnTo>
                <a:lnTo>
                  <a:pt x="188" y="147"/>
                </a:lnTo>
                <a:lnTo>
                  <a:pt x="281" y="147"/>
                </a:lnTo>
                <a:lnTo>
                  <a:pt x="14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0"/>
          <p:cNvSpPr>
            <a:spLocks/>
          </p:cNvSpPr>
          <p:nvPr/>
        </p:nvSpPr>
        <p:spPr bwMode="auto">
          <a:xfrm>
            <a:off x="2217738" y="4310519"/>
            <a:ext cx="306388" cy="363537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0"/>
          <p:cNvSpPr>
            <a:spLocks/>
          </p:cNvSpPr>
          <p:nvPr/>
        </p:nvSpPr>
        <p:spPr bwMode="auto">
          <a:xfrm>
            <a:off x="2216944" y="4310519"/>
            <a:ext cx="306388" cy="363537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0"/>
          <p:cNvSpPr>
            <a:spLocks/>
          </p:cNvSpPr>
          <p:nvPr/>
        </p:nvSpPr>
        <p:spPr bwMode="auto">
          <a:xfrm>
            <a:off x="2216150" y="4305299"/>
            <a:ext cx="306388" cy="363537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auto">
          <a:xfrm>
            <a:off x="2215356" y="4310519"/>
            <a:ext cx="306388" cy="363537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5606376" y="4487068"/>
            <a:ext cx="306388" cy="320219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0"/>
          <p:cNvSpPr>
            <a:spLocks/>
          </p:cNvSpPr>
          <p:nvPr/>
        </p:nvSpPr>
        <p:spPr bwMode="auto">
          <a:xfrm>
            <a:off x="5606376" y="4492287"/>
            <a:ext cx="306388" cy="320219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5605582" y="4492287"/>
            <a:ext cx="306388" cy="320219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5604788" y="4487067"/>
            <a:ext cx="306388" cy="320219"/>
          </a:xfrm>
          <a:custGeom>
            <a:avLst/>
            <a:gdLst>
              <a:gd name="T0" fmla="*/ 97 w 193"/>
              <a:gd name="T1" fmla="*/ 0 h 229"/>
              <a:gd name="T2" fmla="*/ 0 w 193"/>
              <a:gd name="T3" fmla="*/ 99 h 229"/>
              <a:gd name="T4" fmla="*/ 69 w 193"/>
              <a:gd name="T5" fmla="*/ 99 h 229"/>
              <a:gd name="T6" fmla="*/ 69 w 193"/>
              <a:gd name="T7" fmla="*/ 229 h 229"/>
              <a:gd name="T8" fmla="*/ 128 w 193"/>
              <a:gd name="T9" fmla="*/ 229 h 229"/>
              <a:gd name="T10" fmla="*/ 128 w 193"/>
              <a:gd name="T11" fmla="*/ 99 h 229"/>
              <a:gd name="T12" fmla="*/ 193 w 193"/>
              <a:gd name="T13" fmla="*/ 99 h 229"/>
              <a:gd name="T14" fmla="*/ 97 w 193"/>
              <a:gd name="T1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229">
                <a:moveTo>
                  <a:pt x="97" y="0"/>
                </a:moveTo>
                <a:lnTo>
                  <a:pt x="0" y="99"/>
                </a:lnTo>
                <a:lnTo>
                  <a:pt x="69" y="99"/>
                </a:lnTo>
                <a:lnTo>
                  <a:pt x="69" y="229"/>
                </a:lnTo>
                <a:lnTo>
                  <a:pt x="128" y="229"/>
                </a:lnTo>
                <a:lnTo>
                  <a:pt x="128" y="99"/>
                </a:lnTo>
                <a:lnTo>
                  <a:pt x="193" y="99"/>
                </a:lnTo>
                <a:lnTo>
                  <a:pt x="9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638300" y="-1720850"/>
            <a:ext cx="11594464" cy="482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6063" y="206391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机协会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9144000" cy="3114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09770" y="1244768"/>
            <a:ext cx="1669882" cy="16698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0792" y="1122934"/>
            <a:ext cx="1926250" cy="1926250"/>
          </a:xfrm>
          <a:prstGeom prst="ellipse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20" y="799064"/>
            <a:ext cx="6383180" cy="136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C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1968500" y="1909980"/>
            <a:ext cx="7175500" cy="1600200"/>
          </a:xfrm>
          <a:custGeom>
            <a:avLst/>
            <a:gdLst>
              <a:gd name="connsiteX0" fmla="*/ 774700 w 7175500"/>
              <a:gd name="connsiteY0" fmla="*/ 0 h 1600200"/>
              <a:gd name="connsiteX1" fmla="*/ 0 w 7175500"/>
              <a:gd name="connsiteY1" fmla="*/ 812800 h 1600200"/>
              <a:gd name="connsiteX2" fmla="*/ 762000 w 7175500"/>
              <a:gd name="connsiteY2" fmla="*/ 1600200 h 1600200"/>
              <a:gd name="connsiteX3" fmla="*/ 787400 w 7175500"/>
              <a:gd name="connsiteY3" fmla="*/ 1155700 h 1600200"/>
              <a:gd name="connsiteX4" fmla="*/ 7175500 w 7175500"/>
              <a:gd name="connsiteY4" fmla="*/ 1155700 h 1600200"/>
              <a:gd name="connsiteX5" fmla="*/ 7175500 w 7175500"/>
              <a:gd name="connsiteY5" fmla="*/ 508000 h 1600200"/>
              <a:gd name="connsiteX6" fmla="*/ 774700 w 7175500"/>
              <a:gd name="connsiteY6" fmla="*/ 508000 h 1600200"/>
              <a:gd name="connsiteX7" fmla="*/ 774700 w 7175500"/>
              <a:gd name="connsiteY7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500" h="1600200">
                <a:moveTo>
                  <a:pt x="774700" y="0"/>
                </a:moveTo>
                <a:lnTo>
                  <a:pt x="0" y="812800"/>
                </a:lnTo>
                <a:lnTo>
                  <a:pt x="762000" y="1600200"/>
                </a:lnTo>
                <a:lnTo>
                  <a:pt x="787400" y="1155700"/>
                </a:lnTo>
                <a:lnTo>
                  <a:pt x="7175500" y="1155700"/>
                </a:lnTo>
                <a:lnTo>
                  <a:pt x="7175500" y="508000"/>
                </a:lnTo>
                <a:lnTo>
                  <a:pt x="774700" y="508000"/>
                </a:lnTo>
                <a:lnTo>
                  <a:pt x="774700" y="0"/>
                </a:lnTo>
                <a:close/>
              </a:path>
            </a:pathLst>
          </a:custGeom>
          <a:gradFill flip="none" rotWithShape="1">
            <a:gsLst>
              <a:gs pos="21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743199" y="2317293"/>
            <a:ext cx="599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solidFill>
                  <a:srgbClr val="E4007F"/>
                </a:solidFill>
                <a:latin typeface="方正大黑简体" pitchFamily="2" charset="-122"/>
                <a:ea typeface="方正大黑简体" pitchFamily="2" charset="-122"/>
              </a:rPr>
              <a:t>9</a:t>
            </a:r>
            <a:r>
              <a:rPr lang="zh-CN" altLang="en-US" sz="2800" dirty="0" smtClean="0">
                <a:latin typeface="方正大黑简体" pitchFamily="2" charset="-122"/>
                <a:ea typeface="方正大黑简体" pitchFamily="2" charset="-122"/>
              </a:rPr>
              <a:t>月</a:t>
            </a:r>
            <a:r>
              <a:rPr lang="en-US" altLang="zh-CN" sz="5000" dirty="0" smtClean="0">
                <a:solidFill>
                  <a:srgbClr val="E4007F"/>
                </a:solidFill>
                <a:latin typeface="方正大黑简体" pitchFamily="2" charset="-122"/>
                <a:ea typeface="方正大黑简体" pitchFamily="2" charset="-122"/>
              </a:rPr>
              <a:t>22</a:t>
            </a:r>
            <a:r>
              <a:rPr lang="en-US" altLang="zh-CN" sz="5400" dirty="0">
                <a:latin typeface="方正大黑简体" pitchFamily="2" charset="-122"/>
                <a:ea typeface="方正大黑简体" pitchFamily="2" charset="-122"/>
              </a:rPr>
              <a:t> &amp; </a:t>
            </a:r>
            <a:r>
              <a:rPr lang="en-US" altLang="zh-CN" sz="5000" dirty="0" smtClean="0">
                <a:solidFill>
                  <a:srgbClr val="E4007F"/>
                </a:solidFill>
                <a:latin typeface="方正大黑简体" pitchFamily="2" charset="-122"/>
                <a:ea typeface="方正大黑简体" pitchFamily="2" charset="-122"/>
              </a:rPr>
              <a:t>23</a:t>
            </a:r>
            <a:r>
              <a:rPr lang="zh-CN" altLang="en-US" sz="2800" dirty="0" smtClean="0">
                <a:latin typeface="方正大黑简体" pitchFamily="2" charset="-122"/>
                <a:ea typeface="方正大黑简体" pitchFamily="2" charset="-122"/>
              </a:rPr>
              <a:t>号      教三栋广场</a:t>
            </a:r>
            <a:endParaRPr lang="zh-CN" altLang="en-US" sz="2800" dirty="0"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decel="7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2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-8.92802E-7 L -0.19045 -0.0015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5400000">
                                      <p:cBhvr>
                                        <p:cTn id="1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decel="7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2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94444E-6 -8.1557E-7 L 0.38906 -0.8121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4" y="-4062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700000">
                                      <p:cBhvr>
                                        <p:cTn id="2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decel="7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2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22222E-6 -4.65863E-6 L 0.28107 0.0021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9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5400000">
                                      <p:cBhvr>
                                        <p:cTn id="3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decel="7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3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3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decel="7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2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66667E-6 -8.92802E-7 L -0.19045 -0.00154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9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-5400000">
                                      <p:cBhvr>
                                        <p:cTn id="4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decel="7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53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5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decel="7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200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-8.92802E-7 L -0.19045 -0.00154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9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-5400000">
                                      <p:cBhvr>
                                        <p:cTn id="6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decel="7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6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7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decel="7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75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2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94444E-6 6.17284E-7 L 0.00365 -0.87809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2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decel="7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2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1.94444E-6 -8.1557E-7 L 0.38906 -0.8121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4" y="-4062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700000">
                                      <p:cBhvr>
                                        <p:cTn id="8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decel="7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89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2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4444E-6 6.17284E-7 L 0.00365 -0.87809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2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decel="7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95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200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1.94444E-6 -8.1557E-7 L 0.38906 -0.8121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4" y="-4062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3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2700000">
                                      <p:cBhvr>
                                        <p:cTn id="9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decel="7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103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2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22222E-6 4.26939E-6 L 0.28264 -0.695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-3478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700000">
                                      <p:cBhvr>
                                        <p:cTn id="107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decel="7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111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2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22222E-6 -4.65863E-6 L 0.28107 0.0021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9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5400000">
                                      <p:cBhvr>
                                        <p:cTn id="115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decel="7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2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22222E-6 4.26939E-6 L 0.28264 -0.6954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-34785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700000">
                                      <p:cBhvr>
                                        <p:cTn id="12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decel="7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4444E-6 -8.1557E-7 L -1.94444E-6 0.38832 " pathEditMode="relative" rAng="0" ptsTypes="AA">
                                      <p:cBhvr>
                                        <p:cTn id="127" dur="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2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22222E-6 -4.65863E-6 L 0.28107 0.00217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8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5400000">
                                      <p:cBhvr>
                                        <p:cTn id="131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path" presetSubtype="0" decel="7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35" dur="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13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13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path" presetSubtype="0" decel="7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43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14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3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14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path" presetSubtype="0" decel="7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51" dur="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15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15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path" presetSubtype="0" decel="7000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59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16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3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16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path" presetSubtype="0" decel="7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67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169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17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path" presetSubtype="0" decel="7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75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177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17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2" presetClass="path" presetSubtype="0" decel="7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83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185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3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187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2" presetClass="path" presetSubtype="0" decel="7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91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19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195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path" presetSubtype="0" decel="7000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1.66667E-6 -8.92802E-7 L 1.66667E-6 0.38832 " pathEditMode="relative" rAng="0" ptsTypes="AA">
                                      <p:cBhvr>
                                        <p:cTn id="199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1.66667E-6 -2.71605E-6 L 0.00017 -0.06636 " pathEditMode="relative" rAng="0" ptsTypes="AA">
                                      <p:cBhvr>
                                        <p:cTn id="201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3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0.00017 -0.06642 L 0.00017 -0.77634 " pathEditMode="relative" rAng="0" ptsTypes="AA">
                                      <p:cBhvr>
                                        <p:cTn id="203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96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2" presetClass="path" presetSubtype="0" decel="7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38889E-6 -5.83874E-7 L -1.38889E-6 0.38832 " pathEditMode="relative" rAng="0" ptsTypes="AA">
                                      <p:cBhvr>
                                        <p:cTn id="207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2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38889E-6 -5.83874E-7 L 0.00365 -0.87797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899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2" presetClass="path" presetSubtype="0" decel="7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38889E-6 2.63207E-6 L -1.38889E-6 0.38863 " pathEditMode="relative" rAng="0" ptsTypes="AA">
                                      <p:cBhvr>
                                        <p:cTn id="213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2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2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1.38889E-6 2.63207E-6 L 0.00365 -0.8789 " pathEditMode="relative" rAng="0" ptsTypes="AA">
                                      <p:cBhvr>
                                        <p:cTn id="2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6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2" presetClass="path" presetSubtype="0" decel="7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38889E-6 2.63207E-6 L -1.38889E-6 0.38863 " pathEditMode="relative" rAng="0" ptsTypes="AA">
                                      <p:cBhvr>
                                        <p:cTn id="219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2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2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1.38889E-6 2.63207E-6 L 0.00365 -0.8789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6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2" presetClass="path" presetSubtype="0" decel="7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22222E-6 -5.83874E-7 L 2.22222E-6 0.38863 " pathEditMode="relative" rAng="0" ptsTypes="AA">
                                      <p:cBhvr>
                                        <p:cTn id="225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2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2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22222E-6 -5.83874E-7 L 0.00364 -0.8789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6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2" presetClass="path" presetSubtype="0" decel="70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2.22222E-6 2.63207E-6 L 2.22222E-6 0.38863 " pathEditMode="relative" rAng="0" ptsTypes="AA">
                                      <p:cBhvr>
                                        <p:cTn id="231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2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200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2.22222E-6 2.63207E-6 L 0.00364 -0.8789 " pathEditMode="relative" rAng="0" ptsTypes="AA">
                                      <p:cBhvr>
                                        <p:cTn id="2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60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2" presetClass="path" presetSubtype="0" decel="7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-5.83874E-7 L -1.38889E-6 0.38832 " pathEditMode="relative" rAng="0" ptsTypes="AA">
                                      <p:cBhvr>
                                        <p:cTn id="237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01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42" presetClass="path" presetSubtype="0" accel="52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38889E-6 -5.83874E-7 L 0.00365 -0.87797 " pathEditMode="relative" rAng="0" ptsTypes="AA">
                                      <p:cBhvr>
                                        <p:cTn id="2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899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2" presetClass="path" presetSubtype="0" decel="7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38889E-6 2.63207E-6 L -1.38889E-6 0.38863 " pathEditMode="relative" rAng="0" ptsTypes="AA">
                                      <p:cBhvr>
                                        <p:cTn id="243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2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42" presetClass="path" presetSubtype="0" accel="52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38889E-6 2.63207E-6 L 0.00365 -0.8789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60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path" presetSubtype="0" decel="7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38889E-6 2.63207E-6 L -1.38889E-6 0.38863 " pathEditMode="relative" rAng="0" ptsTypes="AA">
                                      <p:cBhvr>
                                        <p:cTn id="24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2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42" presetClass="path" presetSubtype="0" accel="52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38889E-6 2.63207E-6 L 0.00365 -0.8789 " pathEditMode="relative" rAng="0" ptsTypes="AA">
                                      <p:cBhvr>
                                        <p:cTn id="2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6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2" presetClass="path" presetSubtype="0" decel="7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22222E-6 -5.83874E-7 L 2.22222E-6 0.38863 " pathEditMode="relative" rAng="0" ptsTypes="AA">
                                      <p:cBhvr>
                                        <p:cTn id="255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2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42" presetClass="path" presetSubtype="0" accel="52000" fill="hold" grpId="2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2.22222E-6 -5.83874E-7 L 0.00364 -0.8789 " pathEditMode="relative" rAng="0" ptsTypes="AA">
                                      <p:cBhvr>
                                        <p:cTn id="2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396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3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42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11111E-6 3.33333E-6 L -0.2875 0.00185 " pathEditMode="relative" rAng="0" ptsTypes="AA">
                                      <p:cBhvr>
                                        <p:cTn id="278" dur="1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93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8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-21600000">
                                      <p:cBhvr>
                                        <p:cTn id="280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1" presetID="42" presetClass="pat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2.5E-6 4.44444E-6 L -0.68542 0.15339 " pathEditMode="relative" rAng="0" ptsTypes="AA">
                                      <p:cBhvr>
                                        <p:cTn id="282" dur="1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71" y="7654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8" presetClass="emph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-600000">
                                      <p:cBhvr>
                                        <p:cTn id="2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42" presetClass="pat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2875 0.00185 L -0.41667 -1.60494E-6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-93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42" presetClass="pat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-0.41667 -1.60494E-6 L -1.53212 0.0108 " pathEditMode="relative" rAng="0" ptsTypes="AA">
                                      <p:cBhvr>
                                        <p:cTn id="288" dur="1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81" y="525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42" presetClass="path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1.66667E-6 -2.46914E-6 L 0.99688 0.00525 " pathEditMode="relative" rAng="0" ptsTypes="AA">
                                      <p:cBhvr>
                                        <p:cTn id="295" dur="2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44" y="247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42" presetClass="path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1.11111E-6 -1.85185E-6 L -0.10347 0.00185 " pathEditMode="relative" rAng="0" ptsTypes="AA">
                                      <p:cBhvr>
                                        <p:cTn id="297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93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42" presetClass="path" presetSubtype="0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1.66667E-6 7.40741E-7 L -1.0125 -0.00525 " pathEditMode="relative" rAng="0" ptsTypes="AA">
                                      <p:cBhvr>
                                        <p:cTn id="301" dur="2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25" y="-278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42" presetClass="path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Motion origin="layout" path="M 0.0316 0.00185 L -0.06979 -0.00124 " pathEditMode="relative" rAng="0" ptsTypes="AA">
                                      <p:cBhvr>
                                        <p:cTn id="303" dur="1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154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2" presetClass="exit" presetSubtype="8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5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3" presetClass="exit" presetSubtype="32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9" dur="1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7" grpId="0" animBg="1"/>
      <p:bldP spid="4" grpId="0"/>
      <p:bldP spid="59" grpId="0" animBg="1"/>
      <p:bldP spid="59" grpId="1" animBg="1"/>
      <p:bldP spid="20" grpId="0" animBg="1"/>
      <p:bldP spid="20" grpId="1" animBg="1"/>
      <p:bldP spid="19" grpId="0" animBg="1"/>
      <p:bldP spid="52" grpId="0" animBg="1"/>
      <p:bldP spid="52" grpId="1" animBg="1"/>
      <p:bldP spid="52" grpId="2" animBg="1"/>
      <p:bldP spid="52" grpId="3" animBg="1"/>
      <p:bldP spid="53" grpId="0"/>
      <p:bldP spid="53" grpId="1"/>
      <p:bldP spid="53" grpId="2"/>
      <p:bldP spid="5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/>
        </p:nvSpPr>
        <p:spPr bwMode="auto">
          <a:xfrm>
            <a:off x="1593850" y="0"/>
            <a:ext cx="833438" cy="3227388"/>
          </a:xfrm>
          <a:custGeom>
            <a:avLst/>
            <a:gdLst>
              <a:gd name="T0" fmla="*/ 269 w 525"/>
              <a:gd name="T1" fmla="*/ 2033 h 2033"/>
              <a:gd name="T2" fmla="*/ 525 w 525"/>
              <a:gd name="T3" fmla="*/ 1783 h 2033"/>
              <a:gd name="T4" fmla="*/ 337 w 525"/>
              <a:gd name="T5" fmla="*/ 1783 h 2033"/>
              <a:gd name="T6" fmla="*/ 337 w 525"/>
              <a:gd name="T7" fmla="*/ 0 h 2033"/>
              <a:gd name="T8" fmla="*/ 191 w 525"/>
              <a:gd name="T9" fmla="*/ 0 h 2033"/>
              <a:gd name="T10" fmla="*/ 191 w 525"/>
              <a:gd name="T11" fmla="*/ 1783 h 2033"/>
              <a:gd name="T12" fmla="*/ 0 w 525"/>
              <a:gd name="T13" fmla="*/ 1783 h 2033"/>
              <a:gd name="T14" fmla="*/ 269 w 525"/>
              <a:gd name="T15" fmla="*/ 2033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5" h="2033">
                <a:moveTo>
                  <a:pt x="269" y="2033"/>
                </a:moveTo>
                <a:lnTo>
                  <a:pt x="525" y="1783"/>
                </a:lnTo>
                <a:lnTo>
                  <a:pt x="337" y="1783"/>
                </a:lnTo>
                <a:lnTo>
                  <a:pt x="337" y="0"/>
                </a:lnTo>
                <a:lnTo>
                  <a:pt x="191" y="0"/>
                </a:lnTo>
                <a:lnTo>
                  <a:pt x="191" y="1783"/>
                </a:lnTo>
                <a:lnTo>
                  <a:pt x="0" y="1783"/>
                </a:lnTo>
                <a:lnTo>
                  <a:pt x="269" y="2033"/>
                </a:lnTo>
                <a:close/>
              </a:path>
            </a:pathLst>
          </a:custGeom>
          <a:solidFill>
            <a:srgbClr val="E6E8E7">
              <a:alpha val="6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181725" y="0"/>
            <a:ext cx="936625" cy="3633788"/>
          </a:xfrm>
          <a:custGeom>
            <a:avLst/>
            <a:gdLst>
              <a:gd name="T0" fmla="*/ 302 w 590"/>
              <a:gd name="T1" fmla="*/ 2289 h 2289"/>
              <a:gd name="T2" fmla="*/ 590 w 590"/>
              <a:gd name="T3" fmla="*/ 2009 h 2289"/>
              <a:gd name="T4" fmla="*/ 378 w 590"/>
              <a:gd name="T5" fmla="*/ 2009 h 2289"/>
              <a:gd name="T6" fmla="*/ 378 w 590"/>
              <a:gd name="T7" fmla="*/ 0 h 2289"/>
              <a:gd name="T8" fmla="*/ 214 w 590"/>
              <a:gd name="T9" fmla="*/ 0 h 2289"/>
              <a:gd name="T10" fmla="*/ 214 w 590"/>
              <a:gd name="T11" fmla="*/ 2009 h 2289"/>
              <a:gd name="T12" fmla="*/ 0 w 590"/>
              <a:gd name="T13" fmla="*/ 2009 h 2289"/>
              <a:gd name="T14" fmla="*/ 302 w 590"/>
              <a:gd name="T15" fmla="*/ 2289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0" h="2289">
                <a:moveTo>
                  <a:pt x="302" y="2289"/>
                </a:moveTo>
                <a:lnTo>
                  <a:pt x="590" y="2009"/>
                </a:lnTo>
                <a:lnTo>
                  <a:pt x="378" y="2009"/>
                </a:lnTo>
                <a:lnTo>
                  <a:pt x="378" y="0"/>
                </a:lnTo>
                <a:lnTo>
                  <a:pt x="214" y="0"/>
                </a:lnTo>
                <a:lnTo>
                  <a:pt x="214" y="2009"/>
                </a:lnTo>
                <a:lnTo>
                  <a:pt x="0" y="2009"/>
                </a:lnTo>
                <a:lnTo>
                  <a:pt x="302" y="2289"/>
                </a:lnTo>
                <a:close/>
              </a:path>
            </a:pathLst>
          </a:custGeom>
          <a:solidFill>
            <a:srgbClr val="E5E5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5026025" y="3027363"/>
            <a:ext cx="660400" cy="2119313"/>
          </a:xfrm>
          <a:custGeom>
            <a:avLst/>
            <a:gdLst>
              <a:gd name="T0" fmla="*/ 208 w 416"/>
              <a:gd name="T1" fmla="*/ 0 h 1335"/>
              <a:gd name="T2" fmla="*/ 0 w 416"/>
              <a:gd name="T3" fmla="*/ 214 h 1335"/>
              <a:gd name="T4" fmla="*/ 146 w 416"/>
              <a:gd name="T5" fmla="*/ 214 h 1335"/>
              <a:gd name="T6" fmla="*/ 146 w 416"/>
              <a:gd name="T7" fmla="*/ 1335 h 1335"/>
              <a:gd name="T8" fmla="*/ 276 w 416"/>
              <a:gd name="T9" fmla="*/ 1335 h 1335"/>
              <a:gd name="T10" fmla="*/ 276 w 416"/>
              <a:gd name="T11" fmla="*/ 214 h 1335"/>
              <a:gd name="T12" fmla="*/ 416 w 416"/>
              <a:gd name="T13" fmla="*/ 214 h 1335"/>
              <a:gd name="T14" fmla="*/ 208 w 416"/>
              <a:gd name="T15" fmla="*/ 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" h="1335">
                <a:moveTo>
                  <a:pt x="208" y="0"/>
                </a:moveTo>
                <a:lnTo>
                  <a:pt x="0" y="214"/>
                </a:lnTo>
                <a:lnTo>
                  <a:pt x="146" y="214"/>
                </a:lnTo>
                <a:lnTo>
                  <a:pt x="146" y="1335"/>
                </a:lnTo>
                <a:lnTo>
                  <a:pt x="276" y="1335"/>
                </a:lnTo>
                <a:lnTo>
                  <a:pt x="276" y="214"/>
                </a:lnTo>
                <a:lnTo>
                  <a:pt x="416" y="214"/>
                </a:lnTo>
                <a:lnTo>
                  <a:pt x="208" y="0"/>
                </a:lnTo>
                <a:close/>
              </a:path>
            </a:pathLst>
          </a:custGeom>
          <a:solidFill>
            <a:srgbClr val="EFEFEF">
              <a:alpha val="4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3345053" y="1821654"/>
            <a:ext cx="5806886" cy="1500982"/>
          </a:xfrm>
          <a:custGeom>
            <a:avLst/>
            <a:gdLst>
              <a:gd name="T0" fmla="*/ 0 w 3006"/>
              <a:gd name="T1" fmla="*/ 399 h 777"/>
              <a:gd name="T2" fmla="*/ 369 w 3006"/>
              <a:gd name="T3" fmla="*/ 777 h 777"/>
              <a:gd name="T4" fmla="*/ 369 w 3006"/>
              <a:gd name="T5" fmla="*/ 499 h 777"/>
              <a:gd name="T6" fmla="*/ 3006 w 3006"/>
              <a:gd name="T7" fmla="*/ 499 h 777"/>
              <a:gd name="T8" fmla="*/ 3006 w 3006"/>
              <a:gd name="T9" fmla="*/ 283 h 777"/>
              <a:gd name="T10" fmla="*/ 369 w 3006"/>
              <a:gd name="T11" fmla="*/ 283 h 777"/>
              <a:gd name="T12" fmla="*/ 369 w 3006"/>
              <a:gd name="T13" fmla="*/ 0 h 777"/>
              <a:gd name="T14" fmla="*/ 0 w 3006"/>
              <a:gd name="T15" fmla="*/ 39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6" h="777">
                <a:moveTo>
                  <a:pt x="0" y="399"/>
                </a:moveTo>
                <a:lnTo>
                  <a:pt x="369" y="777"/>
                </a:lnTo>
                <a:lnTo>
                  <a:pt x="369" y="499"/>
                </a:lnTo>
                <a:lnTo>
                  <a:pt x="3006" y="499"/>
                </a:lnTo>
                <a:lnTo>
                  <a:pt x="3006" y="283"/>
                </a:lnTo>
                <a:lnTo>
                  <a:pt x="369" y="283"/>
                </a:lnTo>
                <a:lnTo>
                  <a:pt x="369" y="0"/>
                </a:lnTo>
                <a:lnTo>
                  <a:pt x="0" y="399"/>
                </a:lnTo>
                <a:close/>
              </a:path>
            </a:pathLst>
          </a:custGeom>
          <a:solidFill>
            <a:srgbClr val="C9CACA">
              <a:alpha val="6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174" y="3101974"/>
            <a:ext cx="6748301" cy="1744662"/>
          </a:xfrm>
          <a:custGeom>
            <a:avLst/>
            <a:gdLst>
              <a:gd name="T0" fmla="*/ 3164 w 3164"/>
              <a:gd name="T1" fmla="*/ 400 h 818"/>
              <a:gd name="T2" fmla="*/ 2775 w 3164"/>
              <a:gd name="T3" fmla="*/ 0 h 818"/>
              <a:gd name="T4" fmla="*/ 2775 w 3164"/>
              <a:gd name="T5" fmla="*/ 282 h 818"/>
              <a:gd name="T6" fmla="*/ 0 w 3164"/>
              <a:gd name="T7" fmla="*/ 282 h 818"/>
              <a:gd name="T8" fmla="*/ 0 w 3164"/>
              <a:gd name="T9" fmla="*/ 538 h 818"/>
              <a:gd name="T10" fmla="*/ 2775 w 3164"/>
              <a:gd name="T11" fmla="*/ 538 h 818"/>
              <a:gd name="T12" fmla="*/ 2775 w 3164"/>
              <a:gd name="T13" fmla="*/ 818 h 818"/>
              <a:gd name="T14" fmla="*/ 3164 w 3164"/>
              <a:gd name="T15" fmla="*/ 400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4" h="818">
                <a:moveTo>
                  <a:pt x="3164" y="400"/>
                </a:moveTo>
                <a:lnTo>
                  <a:pt x="2775" y="0"/>
                </a:lnTo>
                <a:lnTo>
                  <a:pt x="2775" y="282"/>
                </a:lnTo>
                <a:lnTo>
                  <a:pt x="0" y="282"/>
                </a:lnTo>
                <a:lnTo>
                  <a:pt x="0" y="538"/>
                </a:lnTo>
                <a:lnTo>
                  <a:pt x="2775" y="538"/>
                </a:lnTo>
                <a:lnTo>
                  <a:pt x="2775" y="818"/>
                </a:lnTo>
                <a:lnTo>
                  <a:pt x="3164" y="400"/>
                </a:lnTo>
                <a:close/>
              </a:path>
            </a:pathLst>
          </a:custGeom>
          <a:solidFill>
            <a:srgbClr val="C9CAC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175" y="656430"/>
            <a:ext cx="5022850" cy="1296988"/>
          </a:xfrm>
          <a:custGeom>
            <a:avLst/>
            <a:gdLst>
              <a:gd name="T0" fmla="*/ 3164 w 3164"/>
              <a:gd name="T1" fmla="*/ 398 h 817"/>
              <a:gd name="T2" fmla="*/ 2775 w 3164"/>
              <a:gd name="T3" fmla="*/ 0 h 817"/>
              <a:gd name="T4" fmla="*/ 2775 w 3164"/>
              <a:gd name="T5" fmla="*/ 282 h 817"/>
              <a:gd name="T6" fmla="*/ 0 w 3164"/>
              <a:gd name="T7" fmla="*/ 282 h 817"/>
              <a:gd name="T8" fmla="*/ 0 w 3164"/>
              <a:gd name="T9" fmla="*/ 538 h 817"/>
              <a:gd name="T10" fmla="*/ 2775 w 3164"/>
              <a:gd name="T11" fmla="*/ 538 h 817"/>
              <a:gd name="T12" fmla="*/ 2775 w 3164"/>
              <a:gd name="T13" fmla="*/ 817 h 817"/>
              <a:gd name="T14" fmla="*/ 3164 w 3164"/>
              <a:gd name="T15" fmla="*/ 398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4" h="817">
                <a:moveTo>
                  <a:pt x="3164" y="398"/>
                </a:moveTo>
                <a:lnTo>
                  <a:pt x="2775" y="0"/>
                </a:lnTo>
                <a:lnTo>
                  <a:pt x="2775" y="282"/>
                </a:lnTo>
                <a:lnTo>
                  <a:pt x="0" y="282"/>
                </a:lnTo>
                <a:lnTo>
                  <a:pt x="0" y="538"/>
                </a:lnTo>
                <a:lnTo>
                  <a:pt x="2775" y="538"/>
                </a:lnTo>
                <a:lnTo>
                  <a:pt x="2775" y="817"/>
                </a:lnTo>
                <a:lnTo>
                  <a:pt x="3164" y="398"/>
                </a:lnTo>
                <a:close/>
              </a:path>
            </a:pathLst>
          </a:custGeom>
          <a:solidFill>
            <a:srgbClr val="C9CACA">
              <a:alpha val="4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54979" y="3651139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大黑简体" pitchFamily="2" charset="-122"/>
                <a:ea typeface="方正大黑简体" pitchFamily="2" charset="-122"/>
              </a:rPr>
              <a:t>电脑故障  </a:t>
            </a:r>
            <a:r>
              <a:rPr lang="zh-CN" altLang="en-US" sz="2800" dirty="0">
                <a:solidFill>
                  <a:srgbClr val="FF53B1"/>
                </a:solidFill>
                <a:latin typeface="方正大黑简体" pitchFamily="2" charset="-122"/>
                <a:ea typeface="方正大黑简体" pitchFamily="2" charset="-122"/>
              </a:rPr>
              <a:t>排错与维护</a:t>
            </a:r>
            <a:endParaRPr lang="zh-CN" altLang="zh-CN" sz="2800" dirty="0">
              <a:solidFill>
                <a:srgbClr val="FF53B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9849" y="1043314"/>
            <a:ext cx="4796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方正大黑简体" pitchFamily="2" charset="-122"/>
                <a:ea typeface="方正大黑简体" pitchFamily="2" charset="-122"/>
              </a:rPr>
              <a:t>办</a:t>
            </a:r>
            <a:r>
              <a:rPr lang="zh-CN" altLang="en-US" sz="2400" dirty="0" smtClean="0">
                <a:latin typeface="方正大黑简体" pitchFamily="2" charset="-122"/>
                <a:ea typeface="方正大黑简体" pitchFamily="2" charset="-122"/>
              </a:rPr>
              <a:t>公软件  </a:t>
            </a:r>
            <a:r>
              <a:rPr lang="en-US" altLang="zh-CN" sz="2800" dirty="0" smtClean="0">
                <a:solidFill>
                  <a:srgbClr val="FF8BCB"/>
                </a:solidFill>
                <a:latin typeface="方正大黑简体" pitchFamily="2" charset="-122"/>
                <a:ea typeface="方正大黑简体" pitchFamily="2" charset="-122"/>
              </a:rPr>
              <a:t>Word</a:t>
            </a:r>
            <a:r>
              <a:rPr lang="zh-CN" altLang="en-US" sz="2800" dirty="0" smtClean="0">
                <a:solidFill>
                  <a:srgbClr val="FF8BCB"/>
                </a:solidFill>
                <a:latin typeface="方正大黑简体" pitchFamily="2" charset="-122"/>
                <a:ea typeface="方正大黑简体" pitchFamily="2" charset="-122"/>
              </a:rPr>
              <a:t>、</a:t>
            </a:r>
            <a:r>
              <a:rPr lang="en-US" altLang="zh-CN" sz="2800" dirty="0" smtClean="0">
                <a:solidFill>
                  <a:srgbClr val="FF8BCB"/>
                </a:solidFill>
                <a:latin typeface="方正大黑简体" pitchFamily="2" charset="-122"/>
                <a:ea typeface="方正大黑简体" pitchFamily="2" charset="-122"/>
              </a:rPr>
              <a:t>PPT</a:t>
            </a:r>
            <a:r>
              <a:rPr lang="zh-CN" altLang="en-US" sz="2800" dirty="0" smtClean="0">
                <a:solidFill>
                  <a:srgbClr val="FF8BCB"/>
                </a:solidFill>
                <a:latin typeface="方正大黑简体" pitchFamily="2" charset="-122"/>
                <a:ea typeface="方正大黑简体" pitchFamily="2" charset="-122"/>
              </a:rPr>
              <a:t>、</a:t>
            </a:r>
            <a:r>
              <a:rPr lang="en-US" altLang="zh-CN" sz="2800" dirty="0" smtClean="0">
                <a:solidFill>
                  <a:srgbClr val="FF8BCB"/>
                </a:solidFill>
                <a:latin typeface="方正大黑简体" pitchFamily="2" charset="-122"/>
                <a:ea typeface="方正大黑简体" pitchFamily="2" charset="-122"/>
              </a:rPr>
              <a:t>Excel</a:t>
            </a:r>
            <a:endParaRPr lang="zh-CN" altLang="zh-CN" dirty="0"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3712" y="2319802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大黑简体" pitchFamily="2" charset="-122"/>
                <a:ea typeface="方正大黑简体" pitchFamily="2" charset="-122"/>
              </a:rPr>
              <a:t>图</a:t>
            </a:r>
            <a:r>
              <a:rPr lang="zh-CN" altLang="en-US" sz="2800" dirty="0">
                <a:latin typeface="方正大黑简体" pitchFamily="2" charset="-122"/>
                <a:ea typeface="方正大黑简体" pitchFamily="2" charset="-122"/>
              </a:rPr>
              <a:t>像处</a:t>
            </a:r>
            <a:r>
              <a:rPr lang="zh-CN" altLang="en-US" sz="2800" dirty="0" smtClean="0">
                <a:latin typeface="方正大黑简体" pitchFamily="2" charset="-122"/>
                <a:ea typeface="方正大黑简体" pitchFamily="2" charset="-122"/>
              </a:rPr>
              <a:t>理  </a:t>
            </a:r>
            <a:r>
              <a:rPr lang="en-US" altLang="zh-CN" sz="2800" dirty="0" smtClean="0">
                <a:solidFill>
                  <a:srgbClr val="FF53B1"/>
                </a:solidFill>
                <a:latin typeface="方正大黑简体" pitchFamily="2" charset="-122"/>
                <a:ea typeface="方正大黑简体" pitchFamily="2" charset="-122"/>
              </a:rPr>
              <a:t>Photoshop</a:t>
            </a:r>
            <a:endParaRPr lang="en-US" altLang="zh-CN" sz="2800" dirty="0">
              <a:solidFill>
                <a:srgbClr val="FF53B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75 -8.64198E-7 L -0.09062 0.00525 " pathEditMode="relative" rAng="0" ptsTypes="AA">
                                      <p:cBhvr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44" y="2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1.85185E-6 L -0.10347 0.00185 " pathEditMode="relative" rAng="0" ptsTypes="AA">
                                      <p:cBhvr>
                                        <p:cTn id="10" dur="28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2" fill="hold" grpId="3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71476 -0.00185 L -0.08941 -0.00617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08" y="-2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8941 -0.00617 L -0.0151 -0.00463 " pathEditMode="relative" rAng="0" ptsTypes="AA">
                                      <p:cBhvr>
                                        <p:cTn id="20" dur="2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75 -8.64198E-7 L -0.09062 0.00525 " pathEditMode="relative" rAng="0" ptsTypes="AA">
                                      <p:cBhvr>
                                        <p:cTn id="2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44" y="2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1.85185E-6 L -0.10347 0.00185 " pathEditMode="relative" rAng="0" ptsTypes="AA">
                                      <p:cBhvr>
                                        <p:cTn id="30" dur="28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3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71476 -0.00185 L -0.08941 -0.00617 " pathEditMode="relative" rAng="0" ptsTypes="AA">
                                      <p:cBhvr>
                                        <p:cTn id="3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08" y="-2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941 -0.00617 L -0.0151 -0.00463 " pathEditMode="relative" rAng="0" ptsTypes="AA">
                                      <p:cBhvr>
                                        <p:cTn id="40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3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3.39203E-6 L 1.09688 0.00526 " pathEditMode="relative" rAng="0" ptsTypes="AA">
                                      <p:cBhvr>
                                        <p:cTn id="48" dur="2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44" y="24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0347 -0.00186 L 2.77778E-6 3.03985E-6 " pathEditMode="relative" rAng="0" ptsTypes="AA">
                                      <p:cBhvr>
                                        <p:cTn id="50" dur="2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9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3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10643 -0.00185 L -0.90607 -0.0071 " pathEditMode="relative" rAng="0" ptsTypes="AA">
                                      <p:cBhvr>
                                        <p:cTn id="58" dur="2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25" y="-2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0521 -0.00247 L 0.00452 -0.0037 " pathEditMode="relative" rAng="0" ptsTypes="AA">
                                      <p:cBhvr>
                                        <p:cTn id="60" dur="2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-6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-4.44444E-6 -0.77253 " pathEditMode="relative" rAng="0" ptsTypes="AA">
                                      <p:cBhvr>
                                        <p:cTn id="68" dur="2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1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8 -0.15463 L 3.05556E-6 3.58025E-6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-4.44444E-6 -0.77253 " pathEditMode="relative" rAng="0" ptsTypes="AA">
                                      <p:cBhvr>
                                        <p:cTn id="78" dur="2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1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8 -0.15463 L 3.05556E-6 3.58025E-6 " pathEditMode="relative" rAng="0" ptsTypes="AA">
                                      <p:cBhvr>
                                        <p:cTn id="8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1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88889E-6 0.10741 L -3.88889E-6 0.86328 " pathEditMode="relative" rAng="0" ptsTypes="AA">
                                      <p:cBhvr>
                                        <p:cTn id="88" dur="2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7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18 -0.04723 L 2.5E-6 0.1074 " pathEditMode="relative" rAng="0" ptsTypes="AA">
                                      <p:cBhvr>
                                        <p:cTn id="90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1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/>
      <p:bldP spid="15" grpId="1"/>
      <p:bldP spid="15" grpId="2"/>
      <p:bldP spid="15" grpId="3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3938073">
            <a:off x="755688" y="914044"/>
            <a:ext cx="2140496" cy="142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332950">
            <a:off x="763346" y="2042731"/>
            <a:ext cx="2283658" cy="149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6682">
            <a:off x="1663678" y="3121547"/>
            <a:ext cx="2004149" cy="1373596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291475">
            <a:off x="2999978" y="2796542"/>
            <a:ext cx="1726430" cy="192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20934">
            <a:off x="3758433" y="2829581"/>
            <a:ext cx="2174279" cy="135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3194">
            <a:off x="4146364" y="1834836"/>
            <a:ext cx="2076394" cy="136665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t="9537" b="25702"/>
          <a:stretch/>
        </p:blipFill>
        <p:spPr>
          <a:xfrm rot="1865629">
            <a:off x="3883707" y="670945"/>
            <a:ext cx="1484004" cy="2085435"/>
          </a:xfrm>
          <a:prstGeom prst="rect">
            <a:avLst/>
          </a:prstGeom>
          <a:ln>
            <a:noFill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286310">
            <a:off x="2554325" y="397228"/>
            <a:ext cx="1543085" cy="1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任意多边形 1"/>
          <p:cNvSpPr/>
          <p:nvPr/>
        </p:nvSpPr>
        <p:spPr>
          <a:xfrm>
            <a:off x="2540000" y="1961580"/>
            <a:ext cx="6604000" cy="1514929"/>
          </a:xfrm>
          <a:custGeom>
            <a:avLst/>
            <a:gdLst>
              <a:gd name="connsiteX0" fmla="*/ 711200 w 6604000"/>
              <a:gd name="connsiteY0" fmla="*/ 0 h 1509486"/>
              <a:gd name="connsiteX1" fmla="*/ 0 w 6604000"/>
              <a:gd name="connsiteY1" fmla="*/ 798286 h 1509486"/>
              <a:gd name="connsiteX2" fmla="*/ 696686 w 6604000"/>
              <a:gd name="connsiteY2" fmla="*/ 1509486 h 1509486"/>
              <a:gd name="connsiteX3" fmla="*/ 696686 w 6604000"/>
              <a:gd name="connsiteY3" fmla="*/ 1117600 h 1509486"/>
              <a:gd name="connsiteX4" fmla="*/ 6604000 w 6604000"/>
              <a:gd name="connsiteY4" fmla="*/ 1117600 h 1509486"/>
              <a:gd name="connsiteX5" fmla="*/ 6604000 w 6604000"/>
              <a:gd name="connsiteY5" fmla="*/ 420914 h 1509486"/>
              <a:gd name="connsiteX6" fmla="*/ 725714 w 6604000"/>
              <a:gd name="connsiteY6" fmla="*/ 420914 h 1509486"/>
              <a:gd name="connsiteX7" fmla="*/ 725714 w 6604000"/>
              <a:gd name="connsiteY7" fmla="*/ 58057 h 1509486"/>
              <a:gd name="connsiteX8" fmla="*/ 711200 w 6604000"/>
              <a:gd name="connsiteY8" fmla="*/ 0 h 1509486"/>
              <a:gd name="connsiteX0" fmla="*/ 725714 w 6604000"/>
              <a:gd name="connsiteY0" fmla="*/ 0 h 1451429"/>
              <a:gd name="connsiteX1" fmla="*/ 0 w 6604000"/>
              <a:gd name="connsiteY1" fmla="*/ 740229 h 1451429"/>
              <a:gd name="connsiteX2" fmla="*/ 696686 w 6604000"/>
              <a:gd name="connsiteY2" fmla="*/ 1451429 h 1451429"/>
              <a:gd name="connsiteX3" fmla="*/ 696686 w 6604000"/>
              <a:gd name="connsiteY3" fmla="*/ 1059543 h 1451429"/>
              <a:gd name="connsiteX4" fmla="*/ 6604000 w 6604000"/>
              <a:gd name="connsiteY4" fmla="*/ 1059543 h 1451429"/>
              <a:gd name="connsiteX5" fmla="*/ 6604000 w 6604000"/>
              <a:gd name="connsiteY5" fmla="*/ 362857 h 1451429"/>
              <a:gd name="connsiteX6" fmla="*/ 725714 w 6604000"/>
              <a:gd name="connsiteY6" fmla="*/ 362857 h 1451429"/>
              <a:gd name="connsiteX7" fmla="*/ 725714 w 6604000"/>
              <a:gd name="connsiteY7" fmla="*/ 0 h 1451429"/>
              <a:gd name="connsiteX0" fmla="*/ 725714 w 6604000"/>
              <a:gd name="connsiteY0" fmla="*/ 0 h 1565729"/>
              <a:gd name="connsiteX1" fmla="*/ 0 w 6604000"/>
              <a:gd name="connsiteY1" fmla="*/ 854529 h 1565729"/>
              <a:gd name="connsiteX2" fmla="*/ 696686 w 6604000"/>
              <a:gd name="connsiteY2" fmla="*/ 1565729 h 1565729"/>
              <a:gd name="connsiteX3" fmla="*/ 696686 w 6604000"/>
              <a:gd name="connsiteY3" fmla="*/ 1173843 h 1565729"/>
              <a:gd name="connsiteX4" fmla="*/ 6604000 w 6604000"/>
              <a:gd name="connsiteY4" fmla="*/ 1173843 h 1565729"/>
              <a:gd name="connsiteX5" fmla="*/ 6604000 w 6604000"/>
              <a:gd name="connsiteY5" fmla="*/ 477157 h 1565729"/>
              <a:gd name="connsiteX6" fmla="*/ 725714 w 6604000"/>
              <a:gd name="connsiteY6" fmla="*/ 477157 h 1565729"/>
              <a:gd name="connsiteX7" fmla="*/ 725714 w 6604000"/>
              <a:gd name="connsiteY7" fmla="*/ 0 h 1565729"/>
              <a:gd name="connsiteX0" fmla="*/ 725714 w 6604000"/>
              <a:gd name="connsiteY0" fmla="*/ 0 h 1546679"/>
              <a:gd name="connsiteX1" fmla="*/ 0 w 6604000"/>
              <a:gd name="connsiteY1" fmla="*/ 835479 h 1546679"/>
              <a:gd name="connsiteX2" fmla="*/ 696686 w 6604000"/>
              <a:gd name="connsiteY2" fmla="*/ 1546679 h 1546679"/>
              <a:gd name="connsiteX3" fmla="*/ 696686 w 6604000"/>
              <a:gd name="connsiteY3" fmla="*/ 1154793 h 1546679"/>
              <a:gd name="connsiteX4" fmla="*/ 6604000 w 6604000"/>
              <a:gd name="connsiteY4" fmla="*/ 1154793 h 1546679"/>
              <a:gd name="connsiteX5" fmla="*/ 6604000 w 6604000"/>
              <a:gd name="connsiteY5" fmla="*/ 458107 h 1546679"/>
              <a:gd name="connsiteX6" fmla="*/ 725714 w 6604000"/>
              <a:gd name="connsiteY6" fmla="*/ 458107 h 1546679"/>
              <a:gd name="connsiteX7" fmla="*/ 725714 w 6604000"/>
              <a:gd name="connsiteY7" fmla="*/ 0 h 1546679"/>
              <a:gd name="connsiteX0" fmla="*/ 732064 w 6604000"/>
              <a:gd name="connsiteY0" fmla="*/ 0 h 1514929"/>
              <a:gd name="connsiteX1" fmla="*/ 0 w 6604000"/>
              <a:gd name="connsiteY1" fmla="*/ 803729 h 1514929"/>
              <a:gd name="connsiteX2" fmla="*/ 696686 w 6604000"/>
              <a:gd name="connsiteY2" fmla="*/ 1514929 h 1514929"/>
              <a:gd name="connsiteX3" fmla="*/ 696686 w 6604000"/>
              <a:gd name="connsiteY3" fmla="*/ 1123043 h 1514929"/>
              <a:gd name="connsiteX4" fmla="*/ 6604000 w 6604000"/>
              <a:gd name="connsiteY4" fmla="*/ 1123043 h 1514929"/>
              <a:gd name="connsiteX5" fmla="*/ 6604000 w 6604000"/>
              <a:gd name="connsiteY5" fmla="*/ 426357 h 1514929"/>
              <a:gd name="connsiteX6" fmla="*/ 725714 w 6604000"/>
              <a:gd name="connsiteY6" fmla="*/ 426357 h 1514929"/>
              <a:gd name="connsiteX7" fmla="*/ 732064 w 6604000"/>
              <a:gd name="connsiteY7" fmla="*/ 0 h 1514929"/>
              <a:gd name="connsiteX0" fmla="*/ 719364 w 6604000"/>
              <a:gd name="connsiteY0" fmla="*/ 0 h 1514929"/>
              <a:gd name="connsiteX1" fmla="*/ 0 w 6604000"/>
              <a:gd name="connsiteY1" fmla="*/ 803729 h 1514929"/>
              <a:gd name="connsiteX2" fmla="*/ 696686 w 6604000"/>
              <a:gd name="connsiteY2" fmla="*/ 1514929 h 1514929"/>
              <a:gd name="connsiteX3" fmla="*/ 696686 w 6604000"/>
              <a:gd name="connsiteY3" fmla="*/ 1123043 h 1514929"/>
              <a:gd name="connsiteX4" fmla="*/ 6604000 w 6604000"/>
              <a:gd name="connsiteY4" fmla="*/ 1123043 h 1514929"/>
              <a:gd name="connsiteX5" fmla="*/ 6604000 w 6604000"/>
              <a:gd name="connsiteY5" fmla="*/ 426357 h 1514929"/>
              <a:gd name="connsiteX6" fmla="*/ 725714 w 6604000"/>
              <a:gd name="connsiteY6" fmla="*/ 426357 h 1514929"/>
              <a:gd name="connsiteX7" fmla="*/ 719364 w 6604000"/>
              <a:gd name="connsiteY7" fmla="*/ 0 h 1514929"/>
              <a:gd name="connsiteX0" fmla="*/ 725714 w 6604000"/>
              <a:gd name="connsiteY0" fmla="*/ 0 h 1514929"/>
              <a:gd name="connsiteX1" fmla="*/ 0 w 6604000"/>
              <a:gd name="connsiteY1" fmla="*/ 803729 h 1514929"/>
              <a:gd name="connsiteX2" fmla="*/ 696686 w 6604000"/>
              <a:gd name="connsiteY2" fmla="*/ 1514929 h 1514929"/>
              <a:gd name="connsiteX3" fmla="*/ 696686 w 6604000"/>
              <a:gd name="connsiteY3" fmla="*/ 1123043 h 1514929"/>
              <a:gd name="connsiteX4" fmla="*/ 6604000 w 6604000"/>
              <a:gd name="connsiteY4" fmla="*/ 1123043 h 1514929"/>
              <a:gd name="connsiteX5" fmla="*/ 6604000 w 6604000"/>
              <a:gd name="connsiteY5" fmla="*/ 426357 h 1514929"/>
              <a:gd name="connsiteX6" fmla="*/ 725714 w 6604000"/>
              <a:gd name="connsiteY6" fmla="*/ 426357 h 1514929"/>
              <a:gd name="connsiteX7" fmla="*/ 725714 w 6604000"/>
              <a:gd name="connsiteY7" fmla="*/ 0 h 151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0" h="1514929">
                <a:moveTo>
                  <a:pt x="725714" y="0"/>
                </a:moveTo>
                <a:lnTo>
                  <a:pt x="0" y="803729"/>
                </a:lnTo>
                <a:lnTo>
                  <a:pt x="696686" y="1514929"/>
                </a:lnTo>
                <a:lnTo>
                  <a:pt x="696686" y="1123043"/>
                </a:lnTo>
                <a:lnTo>
                  <a:pt x="6604000" y="1123043"/>
                </a:lnTo>
                <a:lnTo>
                  <a:pt x="6604000" y="426357"/>
                </a:lnTo>
                <a:lnTo>
                  <a:pt x="725714" y="426357"/>
                </a:lnTo>
                <a:cubicBezTo>
                  <a:pt x="727831" y="284238"/>
                  <a:pt x="723597" y="142119"/>
                  <a:pt x="725714" y="0"/>
                </a:cubicBezTo>
                <a:close/>
              </a:path>
            </a:pathLst>
          </a:custGeom>
          <a:gradFill>
            <a:gsLst>
              <a:gs pos="21000">
                <a:schemeClr val="bg1">
                  <a:lumMod val="7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4367" y="2341644"/>
            <a:ext cx="4698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E4007F"/>
                </a:solidFill>
                <a:latin typeface="方正大黑简体" pitchFamily="2" charset="-122"/>
                <a:ea typeface="方正大黑简体" pitchFamily="2" charset="-122"/>
              </a:rPr>
              <a:t>多项</a:t>
            </a:r>
            <a:r>
              <a:rPr lang="zh-CN" altLang="en-US" sz="3200" dirty="0" smtClean="0">
                <a:latin typeface="方正大黑简体" pitchFamily="2" charset="-122"/>
                <a:ea typeface="方正大黑简体" pitchFamily="2" charset="-122"/>
              </a:rPr>
              <a:t>活动</a:t>
            </a:r>
            <a:r>
              <a:rPr lang="zh-CN" altLang="en-US" sz="4800" dirty="0">
                <a:solidFill>
                  <a:srgbClr val="E4007F"/>
                </a:solidFill>
                <a:latin typeface="方正大黑简体" pitchFamily="2" charset="-122"/>
                <a:ea typeface="方正大黑简体" pitchFamily="2" charset="-122"/>
              </a:rPr>
              <a:t>多</a:t>
            </a:r>
            <a:r>
              <a:rPr lang="zh-CN" altLang="en-US" sz="4800" dirty="0" smtClean="0">
                <a:solidFill>
                  <a:srgbClr val="E4007F"/>
                </a:solidFill>
                <a:latin typeface="方正大黑简体" pitchFamily="2" charset="-122"/>
                <a:ea typeface="方正大黑简体" pitchFamily="2" charset="-122"/>
              </a:rPr>
              <a:t>种精彩</a:t>
            </a:r>
            <a:endParaRPr lang="zh-CN" altLang="zh-CN" sz="4800" dirty="0"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0643 -0.00185 L -0.90607 -0.0071 " pathEditMode="relative" rAng="0" ptsTypes="AA">
                                      <p:cBhvr>
                                        <p:cTn id="8" dur="2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25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10521 -0.00247 L 0.00452 -0.003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-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xit" presetSubtype="32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3.39203E-6 L 1.09688 0.00526 " pathEditMode="relative" rAng="0" ptsTypes="AA">
                                      <p:cBhvr>
                                        <p:cTn id="18" dur="2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44" y="2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0347 -0.00186 L 2.77778E-6 3.03985E-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4" grpId="0"/>
      <p:bldP spid="4" grpId="1"/>
      <p:bldP spid="4" grpId="2"/>
      <p:bldP spid="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7"/>
          <p:cNvSpPr>
            <a:spLocks/>
          </p:cNvSpPr>
          <p:nvPr/>
        </p:nvSpPr>
        <p:spPr bwMode="auto">
          <a:xfrm>
            <a:off x="-1966685" y="765577"/>
            <a:ext cx="668338" cy="625475"/>
          </a:xfrm>
          <a:custGeom>
            <a:avLst/>
            <a:gdLst>
              <a:gd name="T0" fmla="*/ 421 w 421"/>
              <a:gd name="T1" fmla="*/ 196 h 394"/>
              <a:gd name="T2" fmla="*/ 239 w 421"/>
              <a:gd name="T3" fmla="*/ 0 h 394"/>
              <a:gd name="T4" fmla="*/ 239 w 421"/>
              <a:gd name="T5" fmla="*/ 139 h 394"/>
              <a:gd name="T6" fmla="*/ 0 w 421"/>
              <a:gd name="T7" fmla="*/ 139 h 394"/>
              <a:gd name="T8" fmla="*/ 0 w 421"/>
              <a:gd name="T9" fmla="*/ 262 h 394"/>
              <a:gd name="T10" fmla="*/ 239 w 421"/>
              <a:gd name="T11" fmla="*/ 262 h 394"/>
              <a:gd name="T12" fmla="*/ 239 w 421"/>
              <a:gd name="T13" fmla="*/ 394 h 394"/>
              <a:gd name="T14" fmla="*/ 421 w 421"/>
              <a:gd name="T15" fmla="*/ 19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394">
                <a:moveTo>
                  <a:pt x="421" y="196"/>
                </a:moveTo>
                <a:lnTo>
                  <a:pt x="239" y="0"/>
                </a:lnTo>
                <a:lnTo>
                  <a:pt x="239" y="139"/>
                </a:lnTo>
                <a:lnTo>
                  <a:pt x="0" y="139"/>
                </a:lnTo>
                <a:lnTo>
                  <a:pt x="0" y="262"/>
                </a:lnTo>
                <a:lnTo>
                  <a:pt x="239" y="262"/>
                </a:lnTo>
                <a:lnTo>
                  <a:pt x="239" y="394"/>
                </a:lnTo>
                <a:lnTo>
                  <a:pt x="421" y="196"/>
                </a:lnTo>
                <a:close/>
              </a:path>
            </a:pathLst>
          </a:custGeom>
          <a:solidFill>
            <a:schemeClr val="bg1">
              <a:lumMod val="75000"/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-1911916" y="1536584"/>
            <a:ext cx="558800" cy="468313"/>
          </a:xfrm>
          <a:custGeom>
            <a:avLst/>
            <a:gdLst>
              <a:gd name="T0" fmla="*/ 352 w 352"/>
              <a:gd name="T1" fmla="*/ 149 h 295"/>
              <a:gd name="T2" fmla="*/ 201 w 352"/>
              <a:gd name="T3" fmla="*/ 0 h 295"/>
              <a:gd name="T4" fmla="*/ 201 w 352"/>
              <a:gd name="T5" fmla="*/ 104 h 295"/>
              <a:gd name="T6" fmla="*/ 0 w 352"/>
              <a:gd name="T7" fmla="*/ 104 h 295"/>
              <a:gd name="T8" fmla="*/ 0 w 352"/>
              <a:gd name="T9" fmla="*/ 196 h 295"/>
              <a:gd name="T10" fmla="*/ 201 w 352"/>
              <a:gd name="T11" fmla="*/ 196 h 295"/>
              <a:gd name="T12" fmla="*/ 201 w 352"/>
              <a:gd name="T13" fmla="*/ 295 h 295"/>
              <a:gd name="T14" fmla="*/ 352 w 352"/>
              <a:gd name="T15" fmla="*/ 149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295">
                <a:moveTo>
                  <a:pt x="352" y="149"/>
                </a:moveTo>
                <a:lnTo>
                  <a:pt x="201" y="0"/>
                </a:lnTo>
                <a:lnTo>
                  <a:pt x="201" y="104"/>
                </a:lnTo>
                <a:lnTo>
                  <a:pt x="0" y="104"/>
                </a:lnTo>
                <a:lnTo>
                  <a:pt x="0" y="196"/>
                </a:lnTo>
                <a:lnTo>
                  <a:pt x="201" y="196"/>
                </a:lnTo>
                <a:lnTo>
                  <a:pt x="201" y="295"/>
                </a:lnTo>
                <a:lnTo>
                  <a:pt x="352" y="149"/>
                </a:lnTo>
                <a:close/>
              </a:path>
            </a:pathLst>
          </a:custGeom>
          <a:solidFill>
            <a:schemeClr val="bg1">
              <a:lumMod val="75000"/>
              <a:alpha val="5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9"/>
          <p:cNvSpPr>
            <a:spLocks/>
          </p:cNvSpPr>
          <p:nvPr/>
        </p:nvSpPr>
        <p:spPr bwMode="auto">
          <a:xfrm>
            <a:off x="-1471499" y="4177507"/>
            <a:ext cx="382588" cy="319088"/>
          </a:xfrm>
          <a:custGeom>
            <a:avLst/>
            <a:gdLst>
              <a:gd name="T0" fmla="*/ 241 w 241"/>
              <a:gd name="T1" fmla="*/ 99 h 201"/>
              <a:gd name="T2" fmla="*/ 137 w 241"/>
              <a:gd name="T3" fmla="*/ 0 h 201"/>
              <a:gd name="T4" fmla="*/ 137 w 241"/>
              <a:gd name="T5" fmla="*/ 71 h 201"/>
              <a:gd name="T6" fmla="*/ 0 w 241"/>
              <a:gd name="T7" fmla="*/ 71 h 201"/>
              <a:gd name="T8" fmla="*/ 0 w 241"/>
              <a:gd name="T9" fmla="*/ 132 h 201"/>
              <a:gd name="T10" fmla="*/ 137 w 241"/>
              <a:gd name="T11" fmla="*/ 132 h 201"/>
              <a:gd name="T12" fmla="*/ 137 w 241"/>
              <a:gd name="T13" fmla="*/ 201 h 201"/>
              <a:gd name="T14" fmla="*/ 241 w 241"/>
              <a:gd name="T15" fmla="*/ 9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201">
                <a:moveTo>
                  <a:pt x="241" y="99"/>
                </a:moveTo>
                <a:lnTo>
                  <a:pt x="137" y="0"/>
                </a:lnTo>
                <a:lnTo>
                  <a:pt x="137" y="71"/>
                </a:lnTo>
                <a:lnTo>
                  <a:pt x="0" y="71"/>
                </a:lnTo>
                <a:lnTo>
                  <a:pt x="0" y="132"/>
                </a:lnTo>
                <a:lnTo>
                  <a:pt x="137" y="132"/>
                </a:lnTo>
                <a:lnTo>
                  <a:pt x="137" y="201"/>
                </a:lnTo>
                <a:lnTo>
                  <a:pt x="241" y="99"/>
                </a:lnTo>
                <a:close/>
              </a:path>
            </a:pathLst>
          </a:custGeom>
          <a:solidFill>
            <a:schemeClr val="bg1">
              <a:lumMod val="75000"/>
              <a:alpha val="9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-1875602" y="2884487"/>
            <a:ext cx="738188" cy="704850"/>
          </a:xfrm>
          <a:custGeom>
            <a:avLst/>
            <a:gdLst>
              <a:gd name="T0" fmla="*/ 465 w 465"/>
              <a:gd name="T1" fmla="*/ 222 h 444"/>
              <a:gd name="T2" fmla="*/ 250 w 465"/>
              <a:gd name="T3" fmla="*/ 0 h 444"/>
              <a:gd name="T4" fmla="*/ 250 w 465"/>
              <a:gd name="T5" fmla="*/ 156 h 444"/>
              <a:gd name="T6" fmla="*/ 0 w 465"/>
              <a:gd name="T7" fmla="*/ 156 h 444"/>
              <a:gd name="T8" fmla="*/ 0 w 465"/>
              <a:gd name="T9" fmla="*/ 295 h 444"/>
              <a:gd name="T10" fmla="*/ 250 w 465"/>
              <a:gd name="T11" fmla="*/ 295 h 444"/>
              <a:gd name="T12" fmla="*/ 250 w 465"/>
              <a:gd name="T13" fmla="*/ 444 h 444"/>
              <a:gd name="T14" fmla="*/ 465 w 465"/>
              <a:gd name="T15" fmla="*/ 2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" h="444">
                <a:moveTo>
                  <a:pt x="465" y="222"/>
                </a:moveTo>
                <a:lnTo>
                  <a:pt x="250" y="0"/>
                </a:lnTo>
                <a:lnTo>
                  <a:pt x="250" y="156"/>
                </a:lnTo>
                <a:lnTo>
                  <a:pt x="0" y="156"/>
                </a:lnTo>
                <a:lnTo>
                  <a:pt x="0" y="295"/>
                </a:lnTo>
                <a:lnTo>
                  <a:pt x="250" y="295"/>
                </a:lnTo>
                <a:lnTo>
                  <a:pt x="250" y="444"/>
                </a:lnTo>
                <a:lnTo>
                  <a:pt x="465" y="222"/>
                </a:lnTo>
                <a:close/>
              </a:path>
            </a:pathLst>
          </a:custGeom>
          <a:solidFill>
            <a:schemeClr val="bg1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-1280205" y="4456113"/>
            <a:ext cx="739775" cy="704850"/>
          </a:xfrm>
          <a:custGeom>
            <a:avLst/>
            <a:gdLst>
              <a:gd name="T0" fmla="*/ 466 w 466"/>
              <a:gd name="T1" fmla="*/ 222 h 444"/>
              <a:gd name="T2" fmla="*/ 251 w 466"/>
              <a:gd name="T3" fmla="*/ 0 h 444"/>
              <a:gd name="T4" fmla="*/ 251 w 466"/>
              <a:gd name="T5" fmla="*/ 156 h 444"/>
              <a:gd name="T6" fmla="*/ 0 w 466"/>
              <a:gd name="T7" fmla="*/ 156 h 444"/>
              <a:gd name="T8" fmla="*/ 0 w 466"/>
              <a:gd name="T9" fmla="*/ 296 h 444"/>
              <a:gd name="T10" fmla="*/ 251 w 466"/>
              <a:gd name="T11" fmla="*/ 296 h 444"/>
              <a:gd name="T12" fmla="*/ 251 w 466"/>
              <a:gd name="T13" fmla="*/ 444 h 444"/>
              <a:gd name="T14" fmla="*/ 466 w 466"/>
              <a:gd name="T15" fmla="*/ 2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" h="444">
                <a:moveTo>
                  <a:pt x="466" y="222"/>
                </a:moveTo>
                <a:lnTo>
                  <a:pt x="251" y="0"/>
                </a:lnTo>
                <a:lnTo>
                  <a:pt x="251" y="156"/>
                </a:lnTo>
                <a:lnTo>
                  <a:pt x="0" y="156"/>
                </a:lnTo>
                <a:lnTo>
                  <a:pt x="0" y="296"/>
                </a:lnTo>
                <a:lnTo>
                  <a:pt x="251" y="296"/>
                </a:lnTo>
                <a:lnTo>
                  <a:pt x="251" y="444"/>
                </a:lnTo>
                <a:lnTo>
                  <a:pt x="466" y="222"/>
                </a:ln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-508226" y="1674813"/>
            <a:ext cx="7681913" cy="1460500"/>
          </a:xfrm>
          <a:custGeom>
            <a:avLst/>
            <a:gdLst>
              <a:gd name="T0" fmla="*/ 4839 w 4839"/>
              <a:gd name="T1" fmla="*/ 450 h 920"/>
              <a:gd name="T2" fmla="*/ 4405 w 4839"/>
              <a:gd name="T3" fmla="*/ 0 h 920"/>
              <a:gd name="T4" fmla="*/ 4405 w 4839"/>
              <a:gd name="T5" fmla="*/ 281 h 920"/>
              <a:gd name="T6" fmla="*/ 0 w 4839"/>
              <a:gd name="T7" fmla="*/ 281 h 920"/>
              <a:gd name="T8" fmla="*/ 0 w 4839"/>
              <a:gd name="T9" fmla="*/ 619 h 920"/>
              <a:gd name="T10" fmla="*/ 4405 w 4839"/>
              <a:gd name="T11" fmla="*/ 619 h 920"/>
              <a:gd name="T12" fmla="*/ 4405 w 4839"/>
              <a:gd name="T13" fmla="*/ 920 h 920"/>
              <a:gd name="T14" fmla="*/ 4839 w 4839"/>
              <a:gd name="T15" fmla="*/ 45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39" h="920">
                <a:moveTo>
                  <a:pt x="4839" y="450"/>
                </a:moveTo>
                <a:lnTo>
                  <a:pt x="4405" y="0"/>
                </a:lnTo>
                <a:lnTo>
                  <a:pt x="4405" y="281"/>
                </a:lnTo>
                <a:lnTo>
                  <a:pt x="0" y="281"/>
                </a:lnTo>
                <a:lnTo>
                  <a:pt x="0" y="619"/>
                </a:lnTo>
                <a:lnTo>
                  <a:pt x="4405" y="619"/>
                </a:lnTo>
                <a:lnTo>
                  <a:pt x="4405" y="920"/>
                </a:lnTo>
                <a:lnTo>
                  <a:pt x="4839" y="450"/>
                </a:lnTo>
                <a:close/>
              </a:path>
            </a:pathLst>
          </a:custGeom>
          <a:solidFill>
            <a:srgbClr val="000000"/>
          </a:solidFill>
          <a:ln w="1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508227" y="830263"/>
            <a:ext cx="6125255" cy="1090613"/>
          </a:xfrm>
          <a:custGeom>
            <a:avLst/>
            <a:gdLst>
              <a:gd name="T0" fmla="*/ 3608 w 3608"/>
              <a:gd name="T1" fmla="*/ 336 h 687"/>
              <a:gd name="T2" fmla="*/ 3284 w 3608"/>
              <a:gd name="T3" fmla="*/ 0 h 687"/>
              <a:gd name="T4" fmla="*/ 3284 w 3608"/>
              <a:gd name="T5" fmla="*/ 237 h 687"/>
              <a:gd name="T6" fmla="*/ 0 w 3608"/>
              <a:gd name="T7" fmla="*/ 237 h 687"/>
              <a:gd name="T8" fmla="*/ 0 w 3608"/>
              <a:gd name="T9" fmla="*/ 453 h 687"/>
              <a:gd name="T10" fmla="*/ 3284 w 3608"/>
              <a:gd name="T11" fmla="*/ 453 h 687"/>
              <a:gd name="T12" fmla="*/ 3284 w 3608"/>
              <a:gd name="T13" fmla="*/ 687 h 687"/>
              <a:gd name="T14" fmla="*/ 3608 w 3608"/>
              <a:gd name="T15" fmla="*/ 33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08" h="687">
                <a:moveTo>
                  <a:pt x="3608" y="336"/>
                </a:moveTo>
                <a:lnTo>
                  <a:pt x="3284" y="0"/>
                </a:lnTo>
                <a:lnTo>
                  <a:pt x="3284" y="237"/>
                </a:lnTo>
                <a:lnTo>
                  <a:pt x="0" y="237"/>
                </a:lnTo>
                <a:lnTo>
                  <a:pt x="0" y="453"/>
                </a:lnTo>
                <a:lnTo>
                  <a:pt x="3284" y="453"/>
                </a:lnTo>
                <a:lnTo>
                  <a:pt x="3284" y="687"/>
                </a:lnTo>
                <a:lnTo>
                  <a:pt x="3608" y="336"/>
                </a:lnTo>
                <a:close/>
              </a:path>
            </a:pathLst>
          </a:custGeom>
          <a:solidFill>
            <a:srgbClr val="E4007F"/>
          </a:solidFill>
          <a:ln w="18" cap="flat">
            <a:solidFill>
              <a:srgbClr val="E4007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696912" y="3017838"/>
            <a:ext cx="5727700" cy="1089025"/>
          </a:xfrm>
          <a:custGeom>
            <a:avLst/>
            <a:gdLst>
              <a:gd name="T0" fmla="*/ 3608 w 3608"/>
              <a:gd name="T1" fmla="*/ 335 h 686"/>
              <a:gd name="T2" fmla="*/ 3284 w 3608"/>
              <a:gd name="T3" fmla="*/ 0 h 686"/>
              <a:gd name="T4" fmla="*/ 3284 w 3608"/>
              <a:gd name="T5" fmla="*/ 236 h 686"/>
              <a:gd name="T6" fmla="*/ 0 w 3608"/>
              <a:gd name="T7" fmla="*/ 236 h 686"/>
              <a:gd name="T8" fmla="*/ 0 w 3608"/>
              <a:gd name="T9" fmla="*/ 452 h 686"/>
              <a:gd name="T10" fmla="*/ 3284 w 3608"/>
              <a:gd name="T11" fmla="*/ 452 h 686"/>
              <a:gd name="T12" fmla="*/ 3284 w 3608"/>
              <a:gd name="T13" fmla="*/ 686 h 686"/>
              <a:gd name="T14" fmla="*/ 3608 w 3608"/>
              <a:gd name="T15" fmla="*/ 335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08" h="686">
                <a:moveTo>
                  <a:pt x="3608" y="335"/>
                </a:moveTo>
                <a:lnTo>
                  <a:pt x="3284" y="0"/>
                </a:lnTo>
                <a:lnTo>
                  <a:pt x="3284" y="236"/>
                </a:lnTo>
                <a:lnTo>
                  <a:pt x="0" y="236"/>
                </a:lnTo>
                <a:lnTo>
                  <a:pt x="0" y="452"/>
                </a:lnTo>
                <a:lnTo>
                  <a:pt x="3284" y="452"/>
                </a:lnTo>
                <a:lnTo>
                  <a:pt x="3284" y="686"/>
                </a:lnTo>
                <a:lnTo>
                  <a:pt x="3608" y="335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-508226" y="4260850"/>
            <a:ext cx="4638675" cy="882650"/>
          </a:xfrm>
          <a:custGeom>
            <a:avLst/>
            <a:gdLst>
              <a:gd name="T0" fmla="*/ 2922 w 2922"/>
              <a:gd name="T1" fmla="*/ 272 h 556"/>
              <a:gd name="T2" fmla="*/ 2658 w 2922"/>
              <a:gd name="T3" fmla="*/ 0 h 556"/>
              <a:gd name="T4" fmla="*/ 2658 w 2922"/>
              <a:gd name="T5" fmla="*/ 191 h 556"/>
              <a:gd name="T6" fmla="*/ 0 w 2922"/>
              <a:gd name="T7" fmla="*/ 191 h 556"/>
              <a:gd name="T8" fmla="*/ 0 w 2922"/>
              <a:gd name="T9" fmla="*/ 367 h 556"/>
              <a:gd name="T10" fmla="*/ 2658 w 2922"/>
              <a:gd name="T11" fmla="*/ 367 h 556"/>
              <a:gd name="T12" fmla="*/ 2658 w 2922"/>
              <a:gd name="T13" fmla="*/ 556 h 556"/>
              <a:gd name="T14" fmla="*/ 2922 w 2922"/>
              <a:gd name="T15" fmla="*/ 27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2" h="556">
                <a:moveTo>
                  <a:pt x="2922" y="272"/>
                </a:moveTo>
                <a:lnTo>
                  <a:pt x="2658" y="0"/>
                </a:lnTo>
                <a:lnTo>
                  <a:pt x="2658" y="191"/>
                </a:lnTo>
                <a:lnTo>
                  <a:pt x="0" y="191"/>
                </a:lnTo>
                <a:lnTo>
                  <a:pt x="0" y="367"/>
                </a:lnTo>
                <a:lnTo>
                  <a:pt x="2658" y="367"/>
                </a:lnTo>
                <a:lnTo>
                  <a:pt x="2658" y="556"/>
                </a:lnTo>
                <a:lnTo>
                  <a:pt x="2922" y="272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-508226" y="3786188"/>
            <a:ext cx="2536825" cy="482600"/>
          </a:xfrm>
          <a:custGeom>
            <a:avLst/>
            <a:gdLst>
              <a:gd name="T0" fmla="*/ 1598 w 1598"/>
              <a:gd name="T1" fmla="*/ 148 h 304"/>
              <a:gd name="T2" fmla="*/ 1454 w 1598"/>
              <a:gd name="T3" fmla="*/ 0 h 304"/>
              <a:gd name="T4" fmla="*/ 1454 w 1598"/>
              <a:gd name="T5" fmla="*/ 103 h 304"/>
              <a:gd name="T6" fmla="*/ 0 w 1598"/>
              <a:gd name="T7" fmla="*/ 103 h 304"/>
              <a:gd name="T8" fmla="*/ 0 w 1598"/>
              <a:gd name="T9" fmla="*/ 200 h 304"/>
              <a:gd name="T10" fmla="*/ 1454 w 1598"/>
              <a:gd name="T11" fmla="*/ 200 h 304"/>
              <a:gd name="T12" fmla="*/ 1454 w 1598"/>
              <a:gd name="T13" fmla="*/ 304 h 304"/>
              <a:gd name="T14" fmla="*/ 1598 w 1598"/>
              <a:gd name="T15" fmla="*/ 14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304">
                <a:moveTo>
                  <a:pt x="1598" y="148"/>
                </a:moveTo>
                <a:lnTo>
                  <a:pt x="1454" y="0"/>
                </a:lnTo>
                <a:lnTo>
                  <a:pt x="1454" y="103"/>
                </a:lnTo>
                <a:lnTo>
                  <a:pt x="0" y="103"/>
                </a:lnTo>
                <a:lnTo>
                  <a:pt x="0" y="200"/>
                </a:lnTo>
                <a:lnTo>
                  <a:pt x="1454" y="200"/>
                </a:lnTo>
                <a:lnTo>
                  <a:pt x="1454" y="304"/>
                </a:lnTo>
                <a:lnTo>
                  <a:pt x="1598" y="148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-508226" y="44450"/>
            <a:ext cx="4048125" cy="771525"/>
          </a:xfrm>
          <a:custGeom>
            <a:avLst/>
            <a:gdLst>
              <a:gd name="T0" fmla="*/ 2550 w 2550"/>
              <a:gd name="T1" fmla="*/ 239 h 486"/>
              <a:gd name="T2" fmla="*/ 2321 w 2550"/>
              <a:gd name="T3" fmla="*/ 0 h 486"/>
              <a:gd name="T4" fmla="*/ 2321 w 2550"/>
              <a:gd name="T5" fmla="*/ 167 h 486"/>
              <a:gd name="T6" fmla="*/ 0 w 2550"/>
              <a:gd name="T7" fmla="*/ 167 h 486"/>
              <a:gd name="T8" fmla="*/ 0 w 2550"/>
              <a:gd name="T9" fmla="*/ 320 h 486"/>
              <a:gd name="T10" fmla="*/ 2321 w 2550"/>
              <a:gd name="T11" fmla="*/ 320 h 486"/>
              <a:gd name="T12" fmla="*/ 2321 w 2550"/>
              <a:gd name="T13" fmla="*/ 486 h 486"/>
              <a:gd name="T14" fmla="*/ 2550 w 2550"/>
              <a:gd name="T15" fmla="*/ 239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0" h="486">
                <a:moveTo>
                  <a:pt x="2550" y="239"/>
                </a:moveTo>
                <a:lnTo>
                  <a:pt x="2321" y="0"/>
                </a:lnTo>
                <a:lnTo>
                  <a:pt x="2321" y="167"/>
                </a:lnTo>
                <a:lnTo>
                  <a:pt x="0" y="167"/>
                </a:lnTo>
                <a:lnTo>
                  <a:pt x="0" y="320"/>
                </a:lnTo>
                <a:lnTo>
                  <a:pt x="2321" y="320"/>
                </a:lnTo>
                <a:lnTo>
                  <a:pt x="2321" y="486"/>
                </a:lnTo>
                <a:lnTo>
                  <a:pt x="2550" y="239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26876" y="211321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你遇到过这些电脑故障吗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-1212850" y="1851025"/>
            <a:ext cx="382587" cy="317500"/>
          </a:xfrm>
          <a:custGeom>
            <a:avLst/>
            <a:gdLst>
              <a:gd name="T0" fmla="*/ 241 w 241"/>
              <a:gd name="T1" fmla="*/ 99 h 200"/>
              <a:gd name="T2" fmla="*/ 137 w 241"/>
              <a:gd name="T3" fmla="*/ 0 h 200"/>
              <a:gd name="T4" fmla="*/ 137 w 241"/>
              <a:gd name="T5" fmla="*/ 71 h 200"/>
              <a:gd name="T6" fmla="*/ 0 w 241"/>
              <a:gd name="T7" fmla="*/ 71 h 200"/>
              <a:gd name="T8" fmla="*/ 0 w 241"/>
              <a:gd name="T9" fmla="*/ 132 h 200"/>
              <a:gd name="T10" fmla="*/ 137 w 241"/>
              <a:gd name="T11" fmla="*/ 132 h 200"/>
              <a:gd name="T12" fmla="*/ 137 w 241"/>
              <a:gd name="T13" fmla="*/ 200 h 200"/>
              <a:gd name="T14" fmla="*/ 241 w 241"/>
              <a:gd name="T15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200">
                <a:moveTo>
                  <a:pt x="241" y="99"/>
                </a:moveTo>
                <a:lnTo>
                  <a:pt x="137" y="0"/>
                </a:lnTo>
                <a:lnTo>
                  <a:pt x="137" y="71"/>
                </a:lnTo>
                <a:lnTo>
                  <a:pt x="0" y="71"/>
                </a:lnTo>
                <a:lnTo>
                  <a:pt x="0" y="132"/>
                </a:lnTo>
                <a:lnTo>
                  <a:pt x="137" y="132"/>
                </a:lnTo>
                <a:lnTo>
                  <a:pt x="137" y="200"/>
                </a:lnTo>
                <a:lnTo>
                  <a:pt x="241" y="99"/>
                </a:lnTo>
                <a:close/>
              </a:path>
            </a:pathLst>
          </a:custGeom>
          <a:solidFill>
            <a:srgbClr val="E391BB">
              <a:alpha val="39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31"/>
          <p:cNvSpPr>
            <a:spLocks/>
          </p:cNvSpPr>
          <p:nvPr/>
        </p:nvSpPr>
        <p:spPr bwMode="auto">
          <a:xfrm>
            <a:off x="-827768" y="269875"/>
            <a:ext cx="574675" cy="539750"/>
          </a:xfrm>
          <a:custGeom>
            <a:avLst/>
            <a:gdLst>
              <a:gd name="T0" fmla="*/ 362 w 362"/>
              <a:gd name="T1" fmla="*/ 169 h 340"/>
              <a:gd name="T2" fmla="*/ 205 w 362"/>
              <a:gd name="T3" fmla="*/ 0 h 340"/>
              <a:gd name="T4" fmla="*/ 205 w 362"/>
              <a:gd name="T5" fmla="*/ 120 h 340"/>
              <a:gd name="T6" fmla="*/ 0 w 362"/>
              <a:gd name="T7" fmla="*/ 120 h 340"/>
              <a:gd name="T8" fmla="*/ 0 w 362"/>
              <a:gd name="T9" fmla="*/ 226 h 340"/>
              <a:gd name="T10" fmla="*/ 205 w 362"/>
              <a:gd name="T11" fmla="*/ 226 h 340"/>
              <a:gd name="T12" fmla="*/ 205 w 362"/>
              <a:gd name="T13" fmla="*/ 340 h 340"/>
              <a:gd name="T14" fmla="*/ 362 w 362"/>
              <a:gd name="T15" fmla="*/ 16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40">
                <a:moveTo>
                  <a:pt x="362" y="169"/>
                </a:moveTo>
                <a:lnTo>
                  <a:pt x="205" y="0"/>
                </a:lnTo>
                <a:lnTo>
                  <a:pt x="205" y="120"/>
                </a:lnTo>
                <a:lnTo>
                  <a:pt x="0" y="120"/>
                </a:lnTo>
                <a:lnTo>
                  <a:pt x="0" y="226"/>
                </a:lnTo>
                <a:lnTo>
                  <a:pt x="205" y="226"/>
                </a:lnTo>
                <a:lnTo>
                  <a:pt x="205" y="340"/>
                </a:lnTo>
                <a:lnTo>
                  <a:pt x="362" y="169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32"/>
          <p:cNvSpPr>
            <a:spLocks/>
          </p:cNvSpPr>
          <p:nvPr/>
        </p:nvSpPr>
        <p:spPr bwMode="auto">
          <a:xfrm>
            <a:off x="-1232891" y="562377"/>
            <a:ext cx="574675" cy="539750"/>
          </a:xfrm>
          <a:custGeom>
            <a:avLst/>
            <a:gdLst>
              <a:gd name="T0" fmla="*/ 362 w 362"/>
              <a:gd name="T1" fmla="*/ 169 h 340"/>
              <a:gd name="T2" fmla="*/ 205 w 362"/>
              <a:gd name="T3" fmla="*/ 0 h 340"/>
              <a:gd name="T4" fmla="*/ 205 w 362"/>
              <a:gd name="T5" fmla="*/ 120 h 340"/>
              <a:gd name="T6" fmla="*/ 0 w 362"/>
              <a:gd name="T7" fmla="*/ 120 h 340"/>
              <a:gd name="T8" fmla="*/ 0 w 362"/>
              <a:gd name="T9" fmla="*/ 226 h 340"/>
              <a:gd name="T10" fmla="*/ 205 w 362"/>
              <a:gd name="T11" fmla="*/ 226 h 340"/>
              <a:gd name="T12" fmla="*/ 205 w 362"/>
              <a:gd name="T13" fmla="*/ 340 h 340"/>
              <a:gd name="T14" fmla="*/ 362 w 362"/>
              <a:gd name="T15" fmla="*/ 16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40">
                <a:moveTo>
                  <a:pt x="362" y="169"/>
                </a:moveTo>
                <a:lnTo>
                  <a:pt x="205" y="0"/>
                </a:lnTo>
                <a:lnTo>
                  <a:pt x="205" y="120"/>
                </a:lnTo>
                <a:lnTo>
                  <a:pt x="0" y="120"/>
                </a:lnTo>
                <a:lnTo>
                  <a:pt x="0" y="226"/>
                </a:lnTo>
                <a:lnTo>
                  <a:pt x="205" y="226"/>
                </a:lnTo>
                <a:lnTo>
                  <a:pt x="205" y="340"/>
                </a:lnTo>
                <a:lnTo>
                  <a:pt x="362" y="169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33"/>
          <p:cNvSpPr>
            <a:spLocks/>
          </p:cNvSpPr>
          <p:nvPr/>
        </p:nvSpPr>
        <p:spPr bwMode="auto">
          <a:xfrm>
            <a:off x="-722993" y="1194595"/>
            <a:ext cx="710406" cy="595522"/>
          </a:xfrm>
          <a:custGeom>
            <a:avLst/>
            <a:gdLst>
              <a:gd name="T0" fmla="*/ 303 w 303"/>
              <a:gd name="T1" fmla="*/ 126 h 254"/>
              <a:gd name="T2" fmla="*/ 172 w 303"/>
              <a:gd name="T3" fmla="*/ 0 h 254"/>
              <a:gd name="T4" fmla="*/ 172 w 303"/>
              <a:gd name="T5" fmla="*/ 89 h 254"/>
              <a:gd name="T6" fmla="*/ 0 w 303"/>
              <a:gd name="T7" fmla="*/ 89 h 254"/>
              <a:gd name="T8" fmla="*/ 0 w 303"/>
              <a:gd name="T9" fmla="*/ 168 h 254"/>
              <a:gd name="T10" fmla="*/ 172 w 303"/>
              <a:gd name="T11" fmla="*/ 168 h 254"/>
              <a:gd name="T12" fmla="*/ 172 w 303"/>
              <a:gd name="T13" fmla="*/ 254 h 254"/>
              <a:gd name="T14" fmla="*/ 303 w 303"/>
              <a:gd name="T15" fmla="*/ 12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254">
                <a:moveTo>
                  <a:pt x="303" y="126"/>
                </a:moveTo>
                <a:lnTo>
                  <a:pt x="172" y="0"/>
                </a:lnTo>
                <a:lnTo>
                  <a:pt x="172" y="89"/>
                </a:lnTo>
                <a:lnTo>
                  <a:pt x="0" y="89"/>
                </a:lnTo>
                <a:lnTo>
                  <a:pt x="0" y="168"/>
                </a:lnTo>
                <a:lnTo>
                  <a:pt x="172" y="168"/>
                </a:lnTo>
                <a:lnTo>
                  <a:pt x="172" y="254"/>
                </a:lnTo>
                <a:lnTo>
                  <a:pt x="303" y="126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34"/>
          <p:cNvSpPr>
            <a:spLocks/>
          </p:cNvSpPr>
          <p:nvPr/>
        </p:nvSpPr>
        <p:spPr bwMode="auto">
          <a:xfrm>
            <a:off x="-1068274" y="941388"/>
            <a:ext cx="481012" cy="404813"/>
          </a:xfrm>
          <a:custGeom>
            <a:avLst/>
            <a:gdLst>
              <a:gd name="T0" fmla="*/ 303 w 303"/>
              <a:gd name="T1" fmla="*/ 129 h 255"/>
              <a:gd name="T2" fmla="*/ 173 w 303"/>
              <a:gd name="T3" fmla="*/ 0 h 255"/>
              <a:gd name="T4" fmla="*/ 173 w 303"/>
              <a:gd name="T5" fmla="*/ 90 h 255"/>
              <a:gd name="T6" fmla="*/ 0 w 303"/>
              <a:gd name="T7" fmla="*/ 90 h 255"/>
              <a:gd name="T8" fmla="*/ 0 w 303"/>
              <a:gd name="T9" fmla="*/ 169 h 255"/>
              <a:gd name="T10" fmla="*/ 173 w 303"/>
              <a:gd name="T11" fmla="*/ 169 h 255"/>
              <a:gd name="T12" fmla="*/ 173 w 303"/>
              <a:gd name="T13" fmla="*/ 255 h 255"/>
              <a:gd name="T14" fmla="*/ 303 w 303"/>
              <a:gd name="T15" fmla="*/ 129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255">
                <a:moveTo>
                  <a:pt x="303" y="129"/>
                </a:moveTo>
                <a:lnTo>
                  <a:pt x="173" y="0"/>
                </a:lnTo>
                <a:lnTo>
                  <a:pt x="173" y="90"/>
                </a:lnTo>
                <a:lnTo>
                  <a:pt x="0" y="90"/>
                </a:lnTo>
                <a:lnTo>
                  <a:pt x="0" y="169"/>
                </a:lnTo>
                <a:lnTo>
                  <a:pt x="173" y="169"/>
                </a:lnTo>
                <a:lnTo>
                  <a:pt x="173" y="255"/>
                </a:lnTo>
                <a:lnTo>
                  <a:pt x="303" y="129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5"/>
          <p:cNvSpPr>
            <a:spLocks/>
          </p:cNvSpPr>
          <p:nvPr/>
        </p:nvSpPr>
        <p:spPr bwMode="auto">
          <a:xfrm>
            <a:off x="-587262" y="3519488"/>
            <a:ext cx="481012" cy="404813"/>
          </a:xfrm>
          <a:custGeom>
            <a:avLst/>
            <a:gdLst>
              <a:gd name="T0" fmla="*/ 303 w 303"/>
              <a:gd name="T1" fmla="*/ 128 h 255"/>
              <a:gd name="T2" fmla="*/ 173 w 303"/>
              <a:gd name="T3" fmla="*/ 0 h 255"/>
              <a:gd name="T4" fmla="*/ 173 w 303"/>
              <a:gd name="T5" fmla="*/ 90 h 255"/>
              <a:gd name="T6" fmla="*/ 0 w 303"/>
              <a:gd name="T7" fmla="*/ 90 h 255"/>
              <a:gd name="T8" fmla="*/ 0 w 303"/>
              <a:gd name="T9" fmla="*/ 169 h 255"/>
              <a:gd name="T10" fmla="*/ 173 w 303"/>
              <a:gd name="T11" fmla="*/ 169 h 255"/>
              <a:gd name="T12" fmla="*/ 173 w 303"/>
              <a:gd name="T13" fmla="*/ 255 h 255"/>
              <a:gd name="T14" fmla="*/ 303 w 303"/>
              <a:gd name="T15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255">
                <a:moveTo>
                  <a:pt x="303" y="128"/>
                </a:moveTo>
                <a:lnTo>
                  <a:pt x="173" y="0"/>
                </a:lnTo>
                <a:lnTo>
                  <a:pt x="173" y="90"/>
                </a:lnTo>
                <a:lnTo>
                  <a:pt x="0" y="90"/>
                </a:lnTo>
                <a:lnTo>
                  <a:pt x="0" y="169"/>
                </a:lnTo>
                <a:lnTo>
                  <a:pt x="173" y="169"/>
                </a:lnTo>
                <a:lnTo>
                  <a:pt x="173" y="255"/>
                </a:lnTo>
                <a:lnTo>
                  <a:pt x="303" y="128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8"/>
          <p:cNvSpPr>
            <a:spLocks/>
          </p:cNvSpPr>
          <p:nvPr/>
        </p:nvSpPr>
        <p:spPr bwMode="auto">
          <a:xfrm>
            <a:off x="-888094" y="3589337"/>
            <a:ext cx="549697" cy="457201"/>
          </a:xfrm>
          <a:custGeom>
            <a:avLst/>
            <a:gdLst>
              <a:gd name="T0" fmla="*/ 208 w 208"/>
              <a:gd name="T1" fmla="*/ 85 h 173"/>
              <a:gd name="T2" fmla="*/ 118 w 208"/>
              <a:gd name="T3" fmla="*/ 0 h 173"/>
              <a:gd name="T4" fmla="*/ 118 w 208"/>
              <a:gd name="T5" fmla="*/ 61 h 173"/>
              <a:gd name="T6" fmla="*/ 0 w 208"/>
              <a:gd name="T7" fmla="*/ 61 h 173"/>
              <a:gd name="T8" fmla="*/ 0 w 208"/>
              <a:gd name="T9" fmla="*/ 114 h 173"/>
              <a:gd name="T10" fmla="*/ 118 w 208"/>
              <a:gd name="T11" fmla="*/ 114 h 173"/>
              <a:gd name="T12" fmla="*/ 118 w 208"/>
              <a:gd name="T13" fmla="*/ 173 h 173"/>
              <a:gd name="T14" fmla="*/ 208 w 208"/>
              <a:gd name="T15" fmla="*/ 8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173">
                <a:moveTo>
                  <a:pt x="208" y="85"/>
                </a:moveTo>
                <a:lnTo>
                  <a:pt x="118" y="0"/>
                </a:lnTo>
                <a:lnTo>
                  <a:pt x="118" y="61"/>
                </a:lnTo>
                <a:lnTo>
                  <a:pt x="0" y="61"/>
                </a:lnTo>
                <a:lnTo>
                  <a:pt x="0" y="114"/>
                </a:lnTo>
                <a:lnTo>
                  <a:pt x="118" y="114"/>
                </a:lnTo>
                <a:lnTo>
                  <a:pt x="118" y="173"/>
                </a:lnTo>
                <a:lnTo>
                  <a:pt x="208" y="85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9"/>
          <p:cNvSpPr>
            <a:spLocks/>
          </p:cNvSpPr>
          <p:nvPr/>
        </p:nvSpPr>
        <p:spPr bwMode="auto">
          <a:xfrm>
            <a:off x="-945553" y="2339975"/>
            <a:ext cx="863600" cy="824836"/>
          </a:xfrm>
          <a:custGeom>
            <a:avLst/>
            <a:gdLst>
              <a:gd name="T0" fmla="*/ 401 w 401"/>
              <a:gd name="T1" fmla="*/ 192 h 383"/>
              <a:gd name="T2" fmla="*/ 216 w 401"/>
              <a:gd name="T3" fmla="*/ 0 h 383"/>
              <a:gd name="T4" fmla="*/ 216 w 401"/>
              <a:gd name="T5" fmla="*/ 135 h 383"/>
              <a:gd name="T6" fmla="*/ 0 w 401"/>
              <a:gd name="T7" fmla="*/ 135 h 383"/>
              <a:gd name="T8" fmla="*/ 0 w 401"/>
              <a:gd name="T9" fmla="*/ 255 h 383"/>
              <a:gd name="T10" fmla="*/ 216 w 401"/>
              <a:gd name="T11" fmla="*/ 255 h 383"/>
              <a:gd name="T12" fmla="*/ 216 w 401"/>
              <a:gd name="T13" fmla="*/ 383 h 383"/>
              <a:gd name="T14" fmla="*/ 401 w 401"/>
              <a:gd name="T15" fmla="*/ 19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383">
                <a:moveTo>
                  <a:pt x="401" y="192"/>
                </a:moveTo>
                <a:lnTo>
                  <a:pt x="216" y="0"/>
                </a:lnTo>
                <a:lnTo>
                  <a:pt x="216" y="135"/>
                </a:lnTo>
                <a:lnTo>
                  <a:pt x="0" y="135"/>
                </a:lnTo>
                <a:lnTo>
                  <a:pt x="0" y="255"/>
                </a:lnTo>
                <a:lnTo>
                  <a:pt x="216" y="255"/>
                </a:lnTo>
                <a:lnTo>
                  <a:pt x="216" y="383"/>
                </a:lnTo>
                <a:lnTo>
                  <a:pt x="401" y="192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" name="Freeform 40"/>
          <p:cNvSpPr>
            <a:spLocks/>
          </p:cNvSpPr>
          <p:nvPr/>
        </p:nvSpPr>
        <p:spPr bwMode="auto">
          <a:xfrm>
            <a:off x="-743941" y="4178300"/>
            <a:ext cx="661987" cy="630238"/>
          </a:xfrm>
          <a:custGeom>
            <a:avLst/>
            <a:gdLst>
              <a:gd name="T0" fmla="*/ 417 w 417"/>
              <a:gd name="T1" fmla="*/ 200 h 397"/>
              <a:gd name="T2" fmla="*/ 224 w 417"/>
              <a:gd name="T3" fmla="*/ 0 h 397"/>
              <a:gd name="T4" fmla="*/ 224 w 417"/>
              <a:gd name="T5" fmla="*/ 141 h 397"/>
              <a:gd name="T6" fmla="*/ 0 w 417"/>
              <a:gd name="T7" fmla="*/ 141 h 397"/>
              <a:gd name="T8" fmla="*/ 0 w 417"/>
              <a:gd name="T9" fmla="*/ 265 h 397"/>
              <a:gd name="T10" fmla="*/ 224 w 417"/>
              <a:gd name="T11" fmla="*/ 265 h 397"/>
              <a:gd name="T12" fmla="*/ 224 w 417"/>
              <a:gd name="T13" fmla="*/ 397 h 397"/>
              <a:gd name="T14" fmla="*/ 417 w 417"/>
              <a:gd name="T15" fmla="*/ 20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" h="397">
                <a:moveTo>
                  <a:pt x="417" y="200"/>
                </a:moveTo>
                <a:lnTo>
                  <a:pt x="224" y="0"/>
                </a:lnTo>
                <a:lnTo>
                  <a:pt x="224" y="141"/>
                </a:lnTo>
                <a:lnTo>
                  <a:pt x="0" y="141"/>
                </a:lnTo>
                <a:lnTo>
                  <a:pt x="0" y="265"/>
                </a:lnTo>
                <a:lnTo>
                  <a:pt x="224" y="265"/>
                </a:lnTo>
                <a:lnTo>
                  <a:pt x="224" y="397"/>
                </a:lnTo>
                <a:lnTo>
                  <a:pt x="417" y="20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3" name="TextBox 3072"/>
          <p:cNvSpPr txBox="1"/>
          <p:nvPr/>
        </p:nvSpPr>
        <p:spPr>
          <a:xfrm>
            <a:off x="2210570" y="1820612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开不了机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有木有遇到！！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3157" y="2540407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2400" dirty="0" smtClean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脑中毒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怎么办啊！！！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65313" y="3260203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sz="2400" dirty="0">
                <a:solidFill>
                  <a:srgbClr val="E4007F"/>
                </a:solidFill>
                <a:latin typeface="微软雅黑" pitchFamily="34" charset="-122"/>
                <a:ea typeface="微软雅黑" pitchFamily="34" charset="-122"/>
              </a:rPr>
              <a:t>统崩溃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怎么重装系统！！！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矩形 3074"/>
          <p:cNvSpPr/>
          <p:nvPr/>
        </p:nvSpPr>
        <p:spPr>
          <a:xfrm>
            <a:off x="-12587" y="0"/>
            <a:ext cx="915658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7 -2.59259E-6 L 0.02378 -2.59259E-6 " pathEditMode="relative" rAng="0" ptsTypes="AA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5000" autoRev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59259E-6 L 0.02378 -2.59259E-6 " pathEditMode="relative" rAng="0" ptsTypes="AA">
                                      <p:cBhvr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5000" autoRev="1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7 -2.59259E-6 L 0.02378 -2.59259E-6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5000" autoRev="1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7 -2.59259E-6 L 0.02378 -2.59259E-6 " pathEditMode="relative" rAng="0" ptsTypes="AA">
                                      <p:cBhvr>
                                        <p:cTn id="4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5000" autoRev="1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7 -2.59259E-6 L 0.02378 -2.59259E-6 " pathEditMode="relative" rAng="0" ptsTypes="AA">
                                      <p:cBhvr>
                                        <p:cTn id="4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5000" autoRev="1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7 -2.59259E-6 L 0.02378 -2.59259E-6 " pathEditMode="relative" rAng="0" ptsTypes="AA">
                                      <p:cBhvr>
                                        <p:cTn id="56" dur="2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5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.55556E-7 1.23457E-7 L 1.31806 0.00062 " pathEditMode="relative" rAng="0" ptsTypes="AA">
                                      <p:cBhvr>
                                        <p:cTn id="58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03" y="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5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.55556E-7 1.23457E-7 L 1.25764 0.00432 " pathEditMode="relative" rAng="0" ptsTypes="AA">
                                      <p:cBhvr>
                                        <p:cTn id="60" dur="78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82" y="21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5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22222E-6 2.09877E-6 L 1.36597 0.00432 " pathEditMode="relative" rAng="0" ptsTypes="AA">
                                      <p:cBhvr>
                                        <p:cTn id="62" dur="78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99" y="21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5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23457E-7 L 1.25764 0.00432 " pathEditMode="relative" rAng="0" ptsTypes="AA">
                                      <p:cBhvr>
                                        <p:cTn id="64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82" y="21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5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5.55556E-7 1.23457E-7 L 1.25764 0.00432 " pathEditMode="relative" rAng="0" ptsTypes="AA">
                                      <p:cBhvr>
                                        <p:cTn id="66" dur="7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82" y="2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33333E-6 -1.97531E-6 L 1.10625 -0.00741 " pathEditMode="relative" rAng="0" ptsTypes="AA">
                                      <p:cBhvr>
                                        <p:cTn id="6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-37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5E-6 2.46914E-6 L 1.06251 -0.00556 " pathEditMode="relative" rAng="0" ptsTypes="AA">
                                      <p:cBhvr>
                                        <p:cTn id="7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25" y="-27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44444E-6 -4.69136E-6 L 1.2375 0.01173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75" y="58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E-6 -3.95062E-6 L 1.10747 -0.00524 " pathEditMode="relative" rAng="0" ptsTypes="AA">
                                      <p:cBhvr>
                                        <p:cTn id="7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-27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.02379 -2.59259E-6 L 1.33421 -0.00586 " pathEditMode="relative" rAng="0" ptsTypes="AA">
                                      <p:cBhvr>
                                        <p:cTn id="7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521" y="-30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.02379 -2.59259E-6 L 1.3198 -0.00308 " pathEditMode="relative" rAng="0" ptsTypes="AA">
                                      <p:cBhvr>
                                        <p:cTn id="7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15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repeatCount="3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2.22222E-6 2.09877E-6 L 1.36597 0.00432 " pathEditMode="relative" rAng="0" ptsTypes="AA">
                                      <p:cBhvr>
                                        <p:cTn id="83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99" y="21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repeatCount="3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22222E-6 2.09877E-6 L 1.36597 0.00432 " pathEditMode="relative" rAng="0" ptsTypes="AA">
                                      <p:cBhvr>
                                        <p:cTn id="85" dur="78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99" y="21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repeatCount="3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2.22222E-6 2.09877E-6 L 1.36597 0.00432 " pathEditMode="relative" rAng="0" ptsTypes="AA">
                                      <p:cBhvr>
                                        <p:cTn id="87" dur="7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99" y="21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repeatCount="3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22222E-6 2.09877E-6 L 1.36597 0.00432 " pathEditMode="relative" rAng="0" ptsTypes="AA">
                                      <p:cBhvr>
                                        <p:cTn id="89" dur="78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99" y="21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repeatCount="3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6.93889E-18 1.11111E-6 L 1.46285 0.00432 " pathEditMode="relative" rAng="0" ptsTypes="AA">
                                      <p:cBhvr>
                                        <p:cTn id="91" dur="78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42" y="21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repeatCount="3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22222E-6 2.09877E-6 L 1.36597 0.00432 " pathEditMode="relative" rAng="0" ptsTypes="AA">
                                      <p:cBhvr>
                                        <p:cTn id="93" dur="78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99" y="21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repeatCount="3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4.16667E-6 3.45679E-6 L 1.36597 0.00432 " pathEditMode="relative" rAng="0" ptsTypes="AA">
                                      <p:cBhvr>
                                        <p:cTn id="95" dur="78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99" y="21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repeatCount="3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1.11111E-6 3.20988E-6 L 1.46285 0.00432 " pathEditMode="relative" rAng="0" ptsTypes="AA">
                                      <p:cBhvr>
                                        <p:cTn id="97" dur="78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42" y="21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xit" presetSubtype="2" fill="hold" grpId="1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1" dur="300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2" fill="hold" grpId="1" nodeType="withEffect">
                                  <p:stCondLst>
                                    <p:cond delay="47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5" dur="3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grpId="1" nodeType="withEffect">
                                  <p:stCondLst>
                                    <p:cond delay="4900"/>
                                  </p:stCondLst>
                                  <p:iterate type="lt">
                                    <p:tmPct val="27451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9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/>
      <p:bldP spid="10" grpId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072" grpId="0" animBg="1"/>
      <p:bldP spid="3073" grpId="0"/>
      <p:bldP spid="3073" grpId="1"/>
      <p:bldP spid="39" grpId="0"/>
      <p:bldP spid="39" grpId="1"/>
      <p:bldP spid="40" grpId="0"/>
      <p:bldP spid="40" grpId="1"/>
      <p:bldP spid="3075" grpId="0" animBg="1"/>
      <p:bldP spid="307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 rot="20572793">
            <a:off x="-396872" y="-547467"/>
            <a:ext cx="2232025" cy="2225675"/>
          </a:xfrm>
          <a:custGeom>
            <a:avLst/>
            <a:gdLst>
              <a:gd name="T0" fmla="*/ 1397 w 1406"/>
              <a:gd name="T1" fmla="*/ 1392 h 1402"/>
              <a:gd name="T2" fmla="*/ 1406 w 1406"/>
              <a:gd name="T3" fmla="*/ 1133 h 1402"/>
              <a:gd name="T4" fmla="*/ 1313 w 1406"/>
              <a:gd name="T5" fmla="*/ 1228 h 1402"/>
              <a:gd name="T6" fmla="*/ 85 w 1406"/>
              <a:gd name="T7" fmla="*/ 0 h 1402"/>
              <a:gd name="T8" fmla="*/ 0 w 1406"/>
              <a:gd name="T9" fmla="*/ 85 h 1402"/>
              <a:gd name="T10" fmla="*/ 1228 w 1406"/>
              <a:gd name="T11" fmla="*/ 1313 h 1402"/>
              <a:gd name="T12" fmla="*/ 1137 w 1406"/>
              <a:gd name="T13" fmla="*/ 1402 h 1402"/>
              <a:gd name="T14" fmla="*/ 1397 w 1406"/>
              <a:gd name="T15" fmla="*/ 139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6" h="1402">
                <a:moveTo>
                  <a:pt x="1397" y="1392"/>
                </a:moveTo>
                <a:lnTo>
                  <a:pt x="1406" y="1133"/>
                </a:lnTo>
                <a:lnTo>
                  <a:pt x="1313" y="1228"/>
                </a:lnTo>
                <a:lnTo>
                  <a:pt x="85" y="0"/>
                </a:lnTo>
                <a:lnTo>
                  <a:pt x="0" y="85"/>
                </a:lnTo>
                <a:lnTo>
                  <a:pt x="1228" y="1313"/>
                </a:lnTo>
                <a:lnTo>
                  <a:pt x="1137" y="1402"/>
                </a:lnTo>
                <a:lnTo>
                  <a:pt x="1397" y="1392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 rot="1012154">
            <a:off x="7265192" y="-502005"/>
            <a:ext cx="2224088" cy="2232025"/>
          </a:xfrm>
          <a:custGeom>
            <a:avLst/>
            <a:gdLst>
              <a:gd name="T0" fmla="*/ 9 w 1401"/>
              <a:gd name="T1" fmla="*/ 1397 h 1406"/>
              <a:gd name="T2" fmla="*/ 269 w 1401"/>
              <a:gd name="T3" fmla="*/ 1406 h 1406"/>
              <a:gd name="T4" fmla="*/ 175 w 1401"/>
              <a:gd name="T5" fmla="*/ 1310 h 1406"/>
              <a:gd name="T6" fmla="*/ 1401 w 1401"/>
              <a:gd name="T7" fmla="*/ 84 h 1406"/>
              <a:gd name="T8" fmla="*/ 1319 w 1401"/>
              <a:gd name="T9" fmla="*/ 0 h 1406"/>
              <a:gd name="T10" fmla="*/ 91 w 1401"/>
              <a:gd name="T11" fmla="*/ 1228 h 1406"/>
              <a:gd name="T12" fmla="*/ 0 w 1401"/>
              <a:gd name="T13" fmla="*/ 1137 h 1406"/>
              <a:gd name="T14" fmla="*/ 9 w 1401"/>
              <a:gd name="T15" fmla="*/ 1397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1406">
                <a:moveTo>
                  <a:pt x="9" y="1397"/>
                </a:moveTo>
                <a:lnTo>
                  <a:pt x="269" y="1406"/>
                </a:lnTo>
                <a:lnTo>
                  <a:pt x="175" y="1310"/>
                </a:lnTo>
                <a:lnTo>
                  <a:pt x="1401" y="84"/>
                </a:lnTo>
                <a:lnTo>
                  <a:pt x="1319" y="0"/>
                </a:lnTo>
                <a:lnTo>
                  <a:pt x="91" y="1228"/>
                </a:lnTo>
                <a:lnTo>
                  <a:pt x="0" y="1137"/>
                </a:lnTo>
                <a:lnTo>
                  <a:pt x="9" y="1397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rot="20566869">
            <a:off x="7265194" y="3592961"/>
            <a:ext cx="2235200" cy="2224088"/>
          </a:xfrm>
          <a:custGeom>
            <a:avLst/>
            <a:gdLst>
              <a:gd name="T0" fmla="*/ 9 w 1408"/>
              <a:gd name="T1" fmla="*/ 9 h 1401"/>
              <a:gd name="T2" fmla="*/ 0 w 1408"/>
              <a:gd name="T3" fmla="*/ 269 h 1401"/>
              <a:gd name="T4" fmla="*/ 96 w 1408"/>
              <a:gd name="T5" fmla="*/ 175 h 1401"/>
              <a:gd name="T6" fmla="*/ 1324 w 1408"/>
              <a:gd name="T7" fmla="*/ 1401 h 1401"/>
              <a:gd name="T8" fmla="*/ 1408 w 1408"/>
              <a:gd name="T9" fmla="*/ 1319 h 1401"/>
              <a:gd name="T10" fmla="*/ 180 w 1408"/>
              <a:gd name="T11" fmla="*/ 91 h 1401"/>
              <a:gd name="T12" fmla="*/ 269 w 1408"/>
              <a:gd name="T13" fmla="*/ 0 h 1401"/>
              <a:gd name="T14" fmla="*/ 9 w 1408"/>
              <a:gd name="T15" fmla="*/ 9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8" h="1401">
                <a:moveTo>
                  <a:pt x="9" y="9"/>
                </a:moveTo>
                <a:lnTo>
                  <a:pt x="0" y="269"/>
                </a:lnTo>
                <a:lnTo>
                  <a:pt x="96" y="175"/>
                </a:lnTo>
                <a:lnTo>
                  <a:pt x="1324" y="1401"/>
                </a:lnTo>
                <a:lnTo>
                  <a:pt x="1408" y="1319"/>
                </a:lnTo>
                <a:lnTo>
                  <a:pt x="180" y="91"/>
                </a:lnTo>
                <a:lnTo>
                  <a:pt x="26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40951">
            <a:off x="-248157" y="3587404"/>
            <a:ext cx="2224088" cy="2235200"/>
          </a:xfrm>
          <a:custGeom>
            <a:avLst/>
            <a:gdLst>
              <a:gd name="T0" fmla="*/ 1392 w 1401"/>
              <a:gd name="T1" fmla="*/ 9 h 1408"/>
              <a:gd name="T2" fmla="*/ 1132 w 1401"/>
              <a:gd name="T3" fmla="*/ 0 h 1408"/>
              <a:gd name="T4" fmla="*/ 1228 w 1401"/>
              <a:gd name="T5" fmla="*/ 96 h 1408"/>
              <a:gd name="T6" fmla="*/ 0 w 1401"/>
              <a:gd name="T7" fmla="*/ 1324 h 1408"/>
              <a:gd name="T8" fmla="*/ 84 w 1401"/>
              <a:gd name="T9" fmla="*/ 1408 h 1408"/>
              <a:gd name="T10" fmla="*/ 1312 w 1401"/>
              <a:gd name="T11" fmla="*/ 180 h 1408"/>
              <a:gd name="T12" fmla="*/ 1401 w 1401"/>
              <a:gd name="T13" fmla="*/ 269 h 1408"/>
              <a:gd name="T14" fmla="*/ 1392 w 1401"/>
              <a:gd name="T15" fmla="*/ 9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1408">
                <a:moveTo>
                  <a:pt x="1392" y="9"/>
                </a:moveTo>
                <a:lnTo>
                  <a:pt x="1132" y="0"/>
                </a:lnTo>
                <a:lnTo>
                  <a:pt x="1228" y="96"/>
                </a:lnTo>
                <a:lnTo>
                  <a:pt x="0" y="1324"/>
                </a:lnTo>
                <a:lnTo>
                  <a:pt x="84" y="1408"/>
                </a:lnTo>
                <a:lnTo>
                  <a:pt x="1312" y="180"/>
                </a:lnTo>
                <a:lnTo>
                  <a:pt x="1401" y="269"/>
                </a:lnTo>
                <a:lnTo>
                  <a:pt x="1392" y="9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11045" y="2309457"/>
            <a:ext cx="51219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计算机协会</a:t>
            </a:r>
            <a:r>
              <a:rPr lang="zh-CN" altLang="en-US" sz="35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义务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为你</a:t>
            </a:r>
            <a:r>
              <a:rPr lang="zh-CN" altLang="en-US" sz="35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3500" b="1" dirty="0">
              <a:solidFill>
                <a:srgbClr val="FF53B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rot="1012154">
            <a:off x="7262095" y="-502005"/>
            <a:ext cx="2224088" cy="2232025"/>
          </a:xfrm>
          <a:custGeom>
            <a:avLst/>
            <a:gdLst>
              <a:gd name="T0" fmla="*/ 9 w 1401"/>
              <a:gd name="T1" fmla="*/ 1397 h 1406"/>
              <a:gd name="T2" fmla="*/ 269 w 1401"/>
              <a:gd name="T3" fmla="*/ 1406 h 1406"/>
              <a:gd name="T4" fmla="*/ 175 w 1401"/>
              <a:gd name="T5" fmla="*/ 1310 h 1406"/>
              <a:gd name="T6" fmla="*/ 1401 w 1401"/>
              <a:gd name="T7" fmla="*/ 84 h 1406"/>
              <a:gd name="T8" fmla="*/ 1319 w 1401"/>
              <a:gd name="T9" fmla="*/ 0 h 1406"/>
              <a:gd name="T10" fmla="*/ 91 w 1401"/>
              <a:gd name="T11" fmla="*/ 1228 h 1406"/>
              <a:gd name="T12" fmla="*/ 0 w 1401"/>
              <a:gd name="T13" fmla="*/ 1137 h 1406"/>
              <a:gd name="T14" fmla="*/ 9 w 1401"/>
              <a:gd name="T15" fmla="*/ 1397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1406">
                <a:moveTo>
                  <a:pt x="9" y="1397"/>
                </a:moveTo>
                <a:lnTo>
                  <a:pt x="269" y="1406"/>
                </a:lnTo>
                <a:lnTo>
                  <a:pt x="175" y="1310"/>
                </a:lnTo>
                <a:lnTo>
                  <a:pt x="1401" y="84"/>
                </a:lnTo>
                <a:lnTo>
                  <a:pt x="1319" y="0"/>
                </a:lnTo>
                <a:lnTo>
                  <a:pt x="91" y="1228"/>
                </a:lnTo>
                <a:lnTo>
                  <a:pt x="0" y="1137"/>
                </a:lnTo>
                <a:lnTo>
                  <a:pt x="9" y="1397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rot="20566869">
            <a:off x="7265194" y="3592961"/>
            <a:ext cx="2235200" cy="2224088"/>
          </a:xfrm>
          <a:custGeom>
            <a:avLst/>
            <a:gdLst>
              <a:gd name="T0" fmla="*/ 9 w 1408"/>
              <a:gd name="T1" fmla="*/ 9 h 1401"/>
              <a:gd name="T2" fmla="*/ 0 w 1408"/>
              <a:gd name="T3" fmla="*/ 269 h 1401"/>
              <a:gd name="T4" fmla="*/ 96 w 1408"/>
              <a:gd name="T5" fmla="*/ 175 h 1401"/>
              <a:gd name="T6" fmla="*/ 1324 w 1408"/>
              <a:gd name="T7" fmla="*/ 1401 h 1401"/>
              <a:gd name="T8" fmla="*/ 1408 w 1408"/>
              <a:gd name="T9" fmla="*/ 1319 h 1401"/>
              <a:gd name="T10" fmla="*/ 180 w 1408"/>
              <a:gd name="T11" fmla="*/ 91 h 1401"/>
              <a:gd name="T12" fmla="*/ 269 w 1408"/>
              <a:gd name="T13" fmla="*/ 0 h 1401"/>
              <a:gd name="T14" fmla="*/ 9 w 1408"/>
              <a:gd name="T15" fmla="*/ 9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8" h="1401">
                <a:moveTo>
                  <a:pt x="9" y="9"/>
                </a:moveTo>
                <a:lnTo>
                  <a:pt x="0" y="269"/>
                </a:lnTo>
                <a:lnTo>
                  <a:pt x="96" y="175"/>
                </a:lnTo>
                <a:lnTo>
                  <a:pt x="1324" y="1401"/>
                </a:lnTo>
                <a:lnTo>
                  <a:pt x="1408" y="1319"/>
                </a:lnTo>
                <a:lnTo>
                  <a:pt x="180" y="91"/>
                </a:lnTo>
                <a:lnTo>
                  <a:pt x="26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 rot="1040951">
            <a:off x="-248157" y="3592727"/>
            <a:ext cx="2224088" cy="2235200"/>
          </a:xfrm>
          <a:custGeom>
            <a:avLst/>
            <a:gdLst>
              <a:gd name="T0" fmla="*/ 1392 w 1401"/>
              <a:gd name="T1" fmla="*/ 9 h 1408"/>
              <a:gd name="T2" fmla="*/ 1132 w 1401"/>
              <a:gd name="T3" fmla="*/ 0 h 1408"/>
              <a:gd name="T4" fmla="*/ 1228 w 1401"/>
              <a:gd name="T5" fmla="*/ 96 h 1408"/>
              <a:gd name="T6" fmla="*/ 0 w 1401"/>
              <a:gd name="T7" fmla="*/ 1324 h 1408"/>
              <a:gd name="T8" fmla="*/ 84 w 1401"/>
              <a:gd name="T9" fmla="*/ 1408 h 1408"/>
              <a:gd name="T10" fmla="*/ 1312 w 1401"/>
              <a:gd name="T11" fmla="*/ 180 h 1408"/>
              <a:gd name="T12" fmla="*/ 1401 w 1401"/>
              <a:gd name="T13" fmla="*/ 269 h 1408"/>
              <a:gd name="T14" fmla="*/ 1392 w 1401"/>
              <a:gd name="T15" fmla="*/ 9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1408">
                <a:moveTo>
                  <a:pt x="1392" y="9"/>
                </a:moveTo>
                <a:lnTo>
                  <a:pt x="1132" y="0"/>
                </a:lnTo>
                <a:lnTo>
                  <a:pt x="1228" y="96"/>
                </a:lnTo>
                <a:lnTo>
                  <a:pt x="0" y="1324"/>
                </a:lnTo>
                <a:lnTo>
                  <a:pt x="84" y="1408"/>
                </a:lnTo>
                <a:lnTo>
                  <a:pt x="1312" y="180"/>
                </a:lnTo>
                <a:lnTo>
                  <a:pt x="1401" y="269"/>
                </a:lnTo>
                <a:lnTo>
                  <a:pt x="1392" y="9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20572793">
            <a:off x="-396872" y="-547468"/>
            <a:ext cx="2232025" cy="2225675"/>
          </a:xfrm>
          <a:custGeom>
            <a:avLst/>
            <a:gdLst>
              <a:gd name="T0" fmla="*/ 1397 w 1406"/>
              <a:gd name="T1" fmla="*/ 1392 h 1402"/>
              <a:gd name="T2" fmla="*/ 1406 w 1406"/>
              <a:gd name="T3" fmla="*/ 1133 h 1402"/>
              <a:gd name="T4" fmla="*/ 1313 w 1406"/>
              <a:gd name="T5" fmla="*/ 1228 h 1402"/>
              <a:gd name="T6" fmla="*/ 85 w 1406"/>
              <a:gd name="T7" fmla="*/ 0 h 1402"/>
              <a:gd name="T8" fmla="*/ 0 w 1406"/>
              <a:gd name="T9" fmla="*/ 85 h 1402"/>
              <a:gd name="T10" fmla="*/ 1228 w 1406"/>
              <a:gd name="T11" fmla="*/ 1313 h 1402"/>
              <a:gd name="T12" fmla="*/ 1137 w 1406"/>
              <a:gd name="T13" fmla="*/ 1402 h 1402"/>
              <a:gd name="T14" fmla="*/ 1397 w 1406"/>
              <a:gd name="T15" fmla="*/ 139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6" h="1402">
                <a:moveTo>
                  <a:pt x="1397" y="1392"/>
                </a:moveTo>
                <a:lnTo>
                  <a:pt x="1406" y="1133"/>
                </a:lnTo>
                <a:lnTo>
                  <a:pt x="1313" y="1228"/>
                </a:lnTo>
                <a:lnTo>
                  <a:pt x="85" y="0"/>
                </a:lnTo>
                <a:lnTo>
                  <a:pt x="0" y="85"/>
                </a:lnTo>
                <a:lnTo>
                  <a:pt x="1228" y="1313"/>
                </a:lnTo>
                <a:lnTo>
                  <a:pt x="1137" y="1402"/>
                </a:lnTo>
                <a:lnTo>
                  <a:pt x="1397" y="1392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5635E-6 L -0.3908 0.3707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49" y="185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2258E-6 L -0.39132 -0.3688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6" y="-184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6506E-6 L 0.38698 -0.3580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" y="-179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62496E-6 L 0.39948 0.3781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5" y="189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22222E-6 4.85635E-6 L -0.3908 0.37071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49" y="1853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77778E-7 -3.72258E-6 L -0.39132 -0.3688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6" y="-184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44444E-6 -2.6506E-6 L 0.38698 -0.35804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" y="-179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1.62496E-6 L 0.39948 0.3781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5" y="1890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724" y="2309457"/>
            <a:ext cx="33265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5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强大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的技术支</a:t>
            </a: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持</a:t>
            </a:r>
          </a:p>
        </p:txBody>
      </p:sp>
      <p:sp>
        <p:nvSpPr>
          <p:cNvPr id="22" name="椭圆 21"/>
          <p:cNvSpPr/>
          <p:nvPr/>
        </p:nvSpPr>
        <p:spPr>
          <a:xfrm>
            <a:off x="3579014" y="1743634"/>
            <a:ext cx="1810852" cy="1810852"/>
          </a:xfrm>
          <a:prstGeom prst="ellipse">
            <a:avLst/>
          </a:prstGeom>
          <a:solidFill>
            <a:srgbClr val="E4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09247" y="1573867"/>
            <a:ext cx="2150386" cy="21503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50151" y="3080105"/>
            <a:ext cx="70525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Excel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7392" y="1896344"/>
            <a:ext cx="119295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务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科技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9799" y="2699541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机大赛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29801" y="874576"/>
            <a:ext cx="59503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杀毒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1923" y="2195377"/>
            <a:ext cx="1310680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Photoshop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2054" y="856985"/>
            <a:ext cx="1359219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76999" y="1434474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级体验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5501" y="1975641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装系统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hlinkClick r:id="rId3"/>
          </p:cNvPr>
          <p:cNvSpPr/>
          <p:nvPr/>
        </p:nvSpPr>
        <p:spPr>
          <a:xfrm>
            <a:off x="5907722" y="2741551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科技体验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95005" y="3601333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实战现场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4872" y="2364654"/>
            <a:ext cx="127631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视频制作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1262" y="3919164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脑优化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9591" y="3215932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件支持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90325" y="1719732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故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障排查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3930" y="3770610"/>
            <a:ext cx="1005403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义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务维护</a:t>
            </a:r>
            <a:endParaRPr lang="zh-CN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-1782087" y="-3904688"/>
            <a:ext cx="12877238" cy="12877238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-1289975" y="-3412576"/>
            <a:ext cx="11893014" cy="11893014"/>
          </a:xfrm>
          <a:prstGeom prst="ellipse">
            <a:avLst/>
          </a:prstGeom>
          <a:solidFill>
            <a:srgbClr val="E4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-849472" y="-2972073"/>
            <a:ext cx="11012008" cy="110120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-849472" y="-2972073"/>
            <a:ext cx="11012008" cy="1101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pat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pat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3" presetClass="entr" presetSubtype="52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pat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pat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3" presetClass="entr" presetSubtype="52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pat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pat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pat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pat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3" presetClass="entr" presetSubtype="52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pat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23" presetClass="entr" presetSubtype="52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pat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3" presetClass="entr" presetSubtype="52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pat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5.55556E-7 -2.59259E-6 L -0.03004 -0.00154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93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" presetClass="emph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41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45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149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6" presetClass="emph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53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2" grpId="0" animBg="1"/>
      <p:bldP spid="22" grpId="1" animBg="1"/>
      <p:bldP spid="22" grpId="2" animBg="1"/>
      <p:bldP spid="21" grpId="0" animBg="1"/>
      <p:bldP spid="21" grpId="1" animBg="1"/>
      <p:bldP spid="21" grpId="2" animBg="1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109" y="217326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全力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义务为你</a:t>
            </a:r>
            <a:r>
              <a:rPr lang="zh-CN" altLang="en-US" sz="32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各种电脑故障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7373938" y="3086100"/>
            <a:ext cx="638175" cy="2057400"/>
          </a:xfrm>
          <a:custGeom>
            <a:avLst/>
            <a:gdLst>
              <a:gd name="T0" fmla="*/ 202 w 402"/>
              <a:gd name="T1" fmla="*/ 0 h 1296"/>
              <a:gd name="T2" fmla="*/ 0 w 402"/>
              <a:gd name="T3" fmla="*/ 196 h 1296"/>
              <a:gd name="T4" fmla="*/ 142 w 402"/>
              <a:gd name="T5" fmla="*/ 196 h 1296"/>
              <a:gd name="T6" fmla="*/ 142 w 402"/>
              <a:gd name="T7" fmla="*/ 1296 h 1296"/>
              <a:gd name="T8" fmla="*/ 268 w 402"/>
              <a:gd name="T9" fmla="*/ 1296 h 1296"/>
              <a:gd name="T10" fmla="*/ 268 w 402"/>
              <a:gd name="T11" fmla="*/ 196 h 1296"/>
              <a:gd name="T12" fmla="*/ 402 w 402"/>
              <a:gd name="T13" fmla="*/ 196 h 1296"/>
              <a:gd name="T14" fmla="*/ 202 w 402"/>
              <a:gd name="T15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2" h="1296">
                <a:moveTo>
                  <a:pt x="202" y="0"/>
                </a:moveTo>
                <a:lnTo>
                  <a:pt x="0" y="196"/>
                </a:lnTo>
                <a:lnTo>
                  <a:pt x="142" y="196"/>
                </a:lnTo>
                <a:lnTo>
                  <a:pt x="142" y="1296"/>
                </a:lnTo>
                <a:lnTo>
                  <a:pt x="268" y="1296"/>
                </a:lnTo>
                <a:lnTo>
                  <a:pt x="268" y="196"/>
                </a:lnTo>
                <a:lnTo>
                  <a:pt x="402" y="196"/>
                </a:lnTo>
                <a:lnTo>
                  <a:pt x="20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5519738" y="3559175"/>
            <a:ext cx="457200" cy="1584325"/>
          </a:xfrm>
          <a:custGeom>
            <a:avLst/>
            <a:gdLst>
              <a:gd name="T0" fmla="*/ 144 w 288"/>
              <a:gd name="T1" fmla="*/ 0 h 998"/>
              <a:gd name="T2" fmla="*/ 0 w 288"/>
              <a:gd name="T3" fmla="*/ 142 h 998"/>
              <a:gd name="T4" fmla="*/ 102 w 288"/>
              <a:gd name="T5" fmla="*/ 142 h 998"/>
              <a:gd name="T6" fmla="*/ 102 w 288"/>
              <a:gd name="T7" fmla="*/ 998 h 998"/>
              <a:gd name="T8" fmla="*/ 192 w 288"/>
              <a:gd name="T9" fmla="*/ 998 h 998"/>
              <a:gd name="T10" fmla="*/ 192 w 288"/>
              <a:gd name="T11" fmla="*/ 142 h 998"/>
              <a:gd name="T12" fmla="*/ 288 w 288"/>
              <a:gd name="T13" fmla="*/ 142 h 998"/>
              <a:gd name="T14" fmla="*/ 144 w 288"/>
              <a:gd name="T15" fmla="*/ 0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998">
                <a:moveTo>
                  <a:pt x="144" y="0"/>
                </a:moveTo>
                <a:lnTo>
                  <a:pt x="0" y="142"/>
                </a:lnTo>
                <a:lnTo>
                  <a:pt x="102" y="142"/>
                </a:lnTo>
                <a:lnTo>
                  <a:pt x="102" y="998"/>
                </a:lnTo>
                <a:lnTo>
                  <a:pt x="192" y="998"/>
                </a:lnTo>
                <a:lnTo>
                  <a:pt x="192" y="142"/>
                </a:lnTo>
                <a:lnTo>
                  <a:pt x="288" y="142"/>
                </a:lnTo>
                <a:lnTo>
                  <a:pt x="144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1417638" y="3295650"/>
            <a:ext cx="619125" cy="1847850"/>
          </a:xfrm>
          <a:custGeom>
            <a:avLst/>
            <a:gdLst>
              <a:gd name="T0" fmla="*/ 196 w 390"/>
              <a:gd name="T1" fmla="*/ 0 h 1164"/>
              <a:gd name="T2" fmla="*/ 0 w 390"/>
              <a:gd name="T3" fmla="*/ 190 h 1164"/>
              <a:gd name="T4" fmla="*/ 138 w 390"/>
              <a:gd name="T5" fmla="*/ 190 h 1164"/>
              <a:gd name="T6" fmla="*/ 138 w 390"/>
              <a:gd name="T7" fmla="*/ 1164 h 1164"/>
              <a:gd name="T8" fmla="*/ 260 w 390"/>
              <a:gd name="T9" fmla="*/ 1164 h 1164"/>
              <a:gd name="T10" fmla="*/ 260 w 390"/>
              <a:gd name="T11" fmla="*/ 190 h 1164"/>
              <a:gd name="T12" fmla="*/ 390 w 390"/>
              <a:gd name="T13" fmla="*/ 190 h 1164"/>
              <a:gd name="T14" fmla="*/ 196 w 390"/>
              <a:gd name="T15" fmla="*/ 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1164">
                <a:moveTo>
                  <a:pt x="196" y="0"/>
                </a:moveTo>
                <a:lnTo>
                  <a:pt x="0" y="190"/>
                </a:lnTo>
                <a:lnTo>
                  <a:pt x="138" y="190"/>
                </a:lnTo>
                <a:lnTo>
                  <a:pt x="138" y="1164"/>
                </a:lnTo>
                <a:lnTo>
                  <a:pt x="260" y="1164"/>
                </a:lnTo>
                <a:lnTo>
                  <a:pt x="260" y="190"/>
                </a:lnTo>
                <a:lnTo>
                  <a:pt x="390" y="190"/>
                </a:lnTo>
                <a:lnTo>
                  <a:pt x="196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478213" y="4213225"/>
            <a:ext cx="288925" cy="930275"/>
          </a:xfrm>
          <a:custGeom>
            <a:avLst/>
            <a:gdLst>
              <a:gd name="T0" fmla="*/ 92 w 182"/>
              <a:gd name="T1" fmla="*/ 0 h 586"/>
              <a:gd name="T2" fmla="*/ 0 w 182"/>
              <a:gd name="T3" fmla="*/ 88 h 586"/>
              <a:gd name="T4" fmla="*/ 64 w 182"/>
              <a:gd name="T5" fmla="*/ 88 h 586"/>
              <a:gd name="T6" fmla="*/ 64 w 182"/>
              <a:gd name="T7" fmla="*/ 586 h 586"/>
              <a:gd name="T8" fmla="*/ 122 w 182"/>
              <a:gd name="T9" fmla="*/ 586 h 586"/>
              <a:gd name="T10" fmla="*/ 122 w 182"/>
              <a:gd name="T11" fmla="*/ 88 h 586"/>
              <a:gd name="T12" fmla="*/ 182 w 182"/>
              <a:gd name="T13" fmla="*/ 88 h 586"/>
              <a:gd name="T14" fmla="*/ 92 w 182"/>
              <a:gd name="T15" fmla="*/ 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86">
                <a:moveTo>
                  <a:pt x="92" y="0"/>
                </a:moveTo>
                <a:lnTo>
                  <a:pt x="0" y="88"/>
                </a:lnTo>
                <a:lnTo>
                  <a:pt x="64" y="88"/>
                </a:lnTo>
                <a:lnTo>
                  <a:pt x="64" y="586"/>
                </a:lnTo>
                <a:lnTo>
                  <a:pt x="122" y="586"/>
                </a:lnTo>
                <a:lnTo>
                  <a:pt x="122" y="88"/>
                </a:lnTo>
                <a:lnTo>
                  <a:pt x="182" y="88"/>
                </a:lnTo>
                <a:lnTo>
                  <a:pt x="92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3081338" y="3384550"/>
            <a:ext cx="679450" cy="1758950"/>
          </a:xfrm>
          <a:custGeom>
            <a:avLst/>
            <a:gdLst>
              <a:gd name="T0" fmla="*/ 214 w 428"/>
              <a:gd name="T1" fmla="*/ 0 h 1108"/>
              <a:gd name="T2" fmla="*/ 0 w 428"/>
              <a:gd name="T3" fmla="*/ 208 h 1108"/>
              <a:gd name="T4" fmla="*/ 152 w 428"/>
              <a:gd name="T5" fmla="*/ 208 h 1108"/>
              <a:gd name="T6" fmla="*/ 152 w 428"/>
              <a:gd name="T7" fmla="*/ 1108 h 1108"/>
              <a:gd name="T8" fmla="*/ 286 w 428"/>
              <a:gd name="T9" fmla="*/ 1108 h 1108"/>
              <a:gd name="T10" fmla="*/ 286 w 428"/>
              <a:gd name="T11" fmla="*/ 208 h 1108"/>
              <a:gd name="T12" fmla="*/ 428 w 428"/>
              <a:gd name="T13" fmla="*/ 208 h 1108"/>
              <a:gd name="T14" fmla="*/ 214 w 428"/>
              <a:gd name="T15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1108">
                <a:moveTo>
                  <a:pt x="214" y="0"/>
                </a:moveTo>
                <a:lnTo>
                  <a:pt x="0" y="208"/>
                </a:lnTo>
                <a:lnTo>
                  <a:pt x="152" y="208"/>
                </a:lnTo>
                <a:lnTo>
                  <a:pt x="152" y="1108"/>
                </a:lnTo>
                <a:lnTo>
                  <a:pt x="286" y="1108"/>
                </a:lnTo>
                <a:lnTo>
                  <a:pt x="286" y="208"/>
                </a:lnTo>
                <a:lnTo>
                  <a:pt x="428" y="208"/>
                </a:lnTo>
                <a:lnTo>
                  <a:pt x="214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5189538" y="2857500"/>
            <a:ext cx="708025" cy="2286000"/>
          </a:xfrm>
          <a:custGeom>
            <a:avLst/>
            <a:gdLst>
              <a:gd name="T0" fmla="*/ 224 w 446"/>
              <a:gd name="T1" fmla="*/ 0 h 1440"/>
              <a:gd name="T2" fmla="*/ 0 w 446"/>
              <a:gd name="T3" fmla="*/ 216 h 1440"/>
              <a:gd name="T4" fmla="*/ 158 w 446"/>
              <a:gd name="T5" fmla="*/ 216 h 1440"/>
              <a:gd name="T6" fmla="*/ 158 w 446"/>
              <a:gd name="T7" fmla="*/ 1440 h 1440"/>
              <a:gd name="T8" fmla="*/ 298 w 446"/>
              <a:gd name="T9" fmla="*/ 1440 h 1440"/>
              <a:gd name="T10" fmla="*/ 298 w 446"/>
              <a:gd name="T11" fmla="*/ 216 h 1440"/>
              <a:gd name="T12" fmla="*/ 446 w 446"/>
              <a:gd name="T13" fmla="*/ 216 h 1440"/>
              <a:gd name="T14" fmla="*/ 224 w 446"/>
              <a:gd name="T1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6" h="1440">
                <a:moveTo>
                  <a:pt x="224" y="0"/>
                </a:moveTo>
                <a:lnTo>
                  <a:pt x="0" y="216"/>
                </a:lnTo>
                <a:lnTo>
                  <a:pt x="158" y="216"/>
                </a:lnTo>
                <a:lnTo>
                  <a:pt x="158" y="1440"/>
                </a:lnTo>
                <a:lnTo>
                  <a:pt x="298" y="1440"/>
                </a:lnTo>
                <a:lnTo>
                  <a:pt x="298" y="216"/>
                </a:lnTo>
                <a:lnTo>
                  <a:pt x="446" y="216"/>
                </a:lnTo>
                <a:lnTo>
                  <a:pt x="224" y="0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1150938" y="3009900"/>
            <a:ext cx="708025" cy="2133600"/>
          </a:xfrm>
          <a:custGeom>
            <a:avLst/>
            <a:gdLst>
              <a:gd name="T0" fmla="*/ 224 w 446"/>
              <a:gd name="T1" fmla="*/ 0 h 1344"/>
              <a:gd name="T2" fmla="*/ 0 w 446"/>
              <a:gd name="T3" fmla="*/ 216 h 1344"/>
              <a:gd name="T4" fmla="*/ 158 w 446"/>
              <a:gd name="T5" fmla="*/ 216 h 1344"/>
              <a:gd name="T6" fmla="*/ 158 w 446"/>
              <a:gd name="T7" fmla="*/ 1344 h 1344"/>
              <a:gd name="T8" fmla="*/ 298 w 446"/>
              <a:gd name="T9" fmla="*/ 1344 h 1344"/>
              <a:gd name="T10" fmla="*/ 298 w 446"/>
              <a:gd name="T11" fmla="*/ 216 h 1344"/>
              <a:gd name="T12" fmla="*/ 446 w 446"/>
              <a:gd name="T13" fmla="*/ 216 h 1344"/>
              <a:gd name="T14" fmla="*/ 224 w 446"/>
              <a:gd name="T15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6" h="1344">
                <a:moveTo>
                  <a:pt x="224" y="0"/>
                </a:moveTo>
                <a:lnTo>
                  <a:pt x="0" y="216"/>
                </a:lnTo>
                <a:lnTo>
                  <a:pt x="158" y="216"/>
                </a:lnTo>
                <a:lnTo>
                  <a:pt x="158" y="1344"/>
                </a:lnTo>
                <a:lnTo>
                  <a:pt x="298" y="1344"/>
                </a:lnTo>
                <a:lnTo>
                  <a:pt x="298" y="216"/>
                </a:lnTo>
                <a:lnTo>
                  <a:pt x="446" y="216"/>
                </a:lnTo>
                <a:lnTo>
                  <a:pt x="224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183438" y="3111500"/>
            <a:ext cx="631825" cy="2032000"/>
          </a:xfrm>
          <a:custGeom>
            <a:avLst/>
            <a:gdLst>
              <a:gd name="T0" fmla="*/ 200 w 398"/>
              <a:gd name="T1" fmla="*/ 0 h 1280"/>
              <a:gd name="T2" fmla="*/ 0 w 398"/>
              <a:gd name="T3" fmla="*/ 194 h 1280"/>
              <a:gd name="T4" fmla="*/ 140 w 398"/>
              <a:gd name="T5" fmla="*/ 194 h 1280"/>
              <a:gd name="T6" fmla="*/ 140 w 398"/>
              <a:gd name="T7" fmla="*/ 1280 h 1280"/>
              <a:gd name="T8" fmla="*/ 264 w 398"/>
              <a:gd name="T9" fmla="*/ 1280 h 1280"/>
              <a:gd name="T10" fmla="*/ 264 w 398"/>
              <a:gd name="T11" fmla="*/ 194 h 1280"/>
              <a:gd name="T12" fmla="*/ 398 w 398"/>
              <a:gd name="T13" fmla="*/ 194 h 1280"/>
              <a:gd name="T14" fmla="*/ 200 w 398"/>
              <a:gd name="T15" fmla="*/ 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1280">
                <a:moveTo>
                  <a:pt x="200" y="0"/>
                </a:moveTo>
                <a:lnTo>
                  <a:pt x="0" y="194"/>
                </a:lnTo>
                <a:lnTo>
                  <a:pt x="140" y="194"/>
                </a:lnTo>
                <a:lnTo>
                  <a:pt x="140" y="1280"/>
                </a:lnTo>
                <a:lnTo>
                  <a:pt x="264" y="1280"/>
                </a:lnTo>
                <a:lnTo>
                  <a:pt x="264" y="194"/>
                </a:lnTo>
                <a:lnTo>
                  <a:pt x="398" y="194"/>
                </a:lnTo>
                <a:lnTo>
                  <a:pt x="20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1150938" y="0"/>
            <a:ext cx="641350" cy="1758950"/>
          </a:xfrm>
          <a:custGeom>
            <a:avLst/>
            <a:gdLst>
              <a:gd name="T0" fmla="*/ 202 w 404"/>
              <a:gd name="T1" fmla="*/ 1108 h 1108"/>
              <a:gd name="T2" fmla="*/ 404 w 404"/>
              <a:gd name="T3" fmla="*/ 912 h 1108"/>
              <a:gd name="T4" fmla="*/ 262 w 404"/>
              <a:gd name="T5" fmla="*/ 912 h 1108"/>
              <a:gd name="T6" fmla="*/ 262 w 404"/>
              <a:gd name="T7" fmla="*/ 0 h 1108"/>
              <a:gd name="T8" fmla="*/ 136 w 404"/>
              <a:gd name="T9" fmla="*/ 0 h 1108"/>
              <a:gd name="T10" fmla="*/ 136 w 404"/>
              <a:gd name="T11" fmla="*/ 912 h 1108"/>
              <a:gd name="T12" fmla="*/ 0 w 404"/>
              <a:gd name="T13" fmla="*/ 912 h 1108"/>
              <a:gd name="T14" fmla="*/ 202 w 404"/>
              <a:gd name="T15" fmla="*/ 1108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" h="1108">
                <a:moveTo>
                  <a:pt x="202" y="1108"/>
                </a:moveTo>
                <a:lnTo>
                  <a:pt x="404" y="912"/>
                </a:lnTo>
                <a:lnTo>
                  <a:pt x="262" y="912"/>
                </a:lnTo>
                <a:lnTo>
                  <a:pt x="262" y="0"/>
                </a:lnTo>
                <a:lnTo>
                  <a:pt x="136" y="0"/>
                </a:lnTo>
                <a:lnTo>
                  <a:pt x="136" y="912"/>
                </a:lnTo>
                <a:lnTo>
                  <a:pt x="0" y="912"/>
                </a:lnTo>
                <a:lnTo>
                  <a:pt x="202" y="110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3189288" y="0"/>
            <a:ext cx="457200" cy="1133475"/>
          </a:xfrm>
          <a:custGeom>
            <a:avLst/>
            <a:gdLst>
              <a:gd name="T0" fmla="*/ 144 w 288"/>
              <a:gd name="T1" fmla="*/ 714 h 714"/>
              <a:gd name="T2" fmla="*/ 288 w 288"/>
              <a:gd name="T3" fmla="*/ 572 h 714"/>
              <a:gd name="T4" fmla="*/ 186 w 288"/>
              <a:gd name="T5" fmla="*/ 572 h 714"/>
              <a:gd name="T6" fmla="*/ 186 w 288"/>
              <a:gd name="T7" fmla="*/ 0 h 714"/>
              <a:gd name="T8" fmla="*/ 96 w 288"/>
              <a:gd name="T9" fmla="*/ 0 h 714"/>
              <a:gd name="T10" fmla="*/ 96 w 288"/>
              <a:gd name="T11" fmla="*/ 572 h 714"/>
              <a:gd name="T12" fmla="*/ 0 w 288"/>
              <a:gd name="T13" fmla="*/ 572 h 714"/>
              <a:gd name="T14" fmla="*/ 144 w 288"/>
              <a:gd name="T15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714">
                <a:moveTo>
                  <a:pt x="144" y="714"/>
                </a:moveTo>
                <a:lnTo>
                  <a:pt x="288" y="572"/>
                </a:lnTo>
                <a:lnTo>
                  <a:pt x="186" y="572"/>
                </a:lnTo>
                <a:lnTo>
                  <a:pt x="186" y="0"/>
                </a:lnTo>
                <a:lnTo>
                  <a:pt x="96" y="0"/>
                </a:lnTo>
                <a:lnTo>
                  <a:pt x="96" y="572"/>
                </a:lnTo>
                <a:lnTo>
                  <a:pt x="0" y="572"/>
                </a:lnTo>
                <a:lnTo>
                  <a:pt x="144" y="714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129463" y="0"/>
            <a:ext cx="615950" cy="1549400"/>
          </a:xfrm>
          <a:custGeom>
            <a:avLst/>
            <a:gdLst>
              <a:gd name="T0" fmla="*/ 194 w 388"/>
              <a:gd name="T1" fmla="*/ 976 h 976"/>
              <a:gd name="T2" fmla="*/ 388 w 388"/>
              <a:gd name="T3" fmla="*/ 786 h 976"/>
              <a:gd name="T4" fmla="*/ 252 w 388"/>
              <a:gd name="T5" fmla="*/ 786 h 976"/>
              <a:gd name="T6" fmla="*/ 252 w 388"/>
              <a:gd name="T7" fmla="*/ 0 h 976"/>
              <a:gd name="T8" fmla="*/ 130 w 388"/>
              <a:gd name="T9" fmla="*/ 0 h 976"/>
              <a:gd name="T10" fmla="*/ 130 w 388"/>
              <a:gd name="T11" fmla="*/ 786 h 976"/>
              <a:gd name="T12" fmla="*/ 0 w 388"/>
              <a:gd name="T13" fmla="*/ 786 h 976"/>
              <a:gd name="T14" fmla="*/ 194 w 388"/>
              <a:gd name="T1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" h="976">
                <a:moveTo>
                  <a:pt x="194" y="976"/>
                </a:moveTo>
                <a:lnTo>
                  <a:pt x="388" y="786"/>
                </a:lnTo>
                <a:lnTo>
                  <a:pt x="252" y="786"/>
                </a:lnTo>
                <a:lnTo>
                  <a:pt x="252" y="0"/>
                </a:lnTo>
                <a:lnTo>
                  <a:pt x="130" y="0"/>
                </a:lnTo>
                <a:lnTo>
                  <a:pt x="130" y="786"/>
                </a:lnTo>
                <a:lnTo>
                  <a:pt x="0" y="786"/>
                </a:lnTo>
                <a:lnTo>
                  <a:pt x="194" y="97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399088" y="0"/>
            <a:ext cx="288925" cy="933450"/>
          </a:xfrm>
          <a:custGeom>
            <a:avLst/>
            <a:gdLst>
              <a:gd name="T0" fmla="*/ 90 w 182"/>
              <a:gd name="T1" fmla="*/ 588 h 588"/>
              <a:gd name="T2" fmla="*/ 182 w 182"/>
              <a:gd name="T3" fmla="*/ 500 h 588"/>
              <a:gd name="T4" fmla="*/ 118 w 182"/>
              <a:gd name="T5" fmla="*/ 500 h 588"/>
              <a:gd name="T6" fmla="*/ 118 w 182"/>
              <a:gd name="T7" fmla="*/ 0 h 588"/>
              <a:gd name="T8" fmla="*/ 60 w 182"/>
              <a:gd name="T9" fmla="*/ 0 h 588"/>
              <a:gd name="T10" fmla="*/ 60 w 182"/>
              <a:gd name="T11" fmla="*/ 500 h 588"/>
              <a:gd name="T12" fmla="*/ 0 w 182"/>
              <a:gd name="T13" fmla="*/ 500 h 588"/>
              <a:gd name="T14" fmla="*/ 90 w 182"/>
              <a:gd name="T1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88">
                <a:moveTo>
                  <a:pt x="90" y="588"/>
                </a:moveTo>
                <a:lnTo>
                  <a:pt x="182" y="500"/>
                </a:lnTo>
                <a:lnTo>
                  <a:pt x="118" y="500"/>
                </a:lnTo>
                <a:lnTo>
                  <a:pt x="118" y="0"/>
                </a:lnTo>
                <a:lnTo>
                  <a:pt x="60" y="0"/>
                </a:lnTo>
                <a:lnTo>
                  <a:pt x="60" y="500"/>
                </a:lnTo>
                <a:lnTo>
                  <a:pt x="0" y="500"/>
                </a:lnTo>
                <a:lnTo>
                  <a:pt x="90" y="588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5402263" y="0"/>
            <a:ext cx="682625" cy="1460500"/>
          </a:xfrm>
          <a:custGeom>
            <a:avLst/>
            <a:gdLst>
              <a:gd name="T0" fmla="*/ 216 w 430"/>
              <a:gd name="T1" fmla="*/ 920 h 920"/>
              <a:gd name="T2" fmla="*/ 430 w 430"/>
              <a:gd name="T3" fmla="*/ 712 h 920"/>
              <a:gd name="T4" fmla="*/ 278 w 430"/>
              <a:gd name="T5" fmla="*/ 712 h 920"/>
              <a:gd name="T6" fmla="*/ 278 w 430"/>
              <a:gd name="T7" fmla="*/ 0 h 920"/>
              <a:gd name="T8" fmla="*/ 144 w 430"/>
              <a:gd name="T9" fmla="*/ 0 h 920"/>
              <a:gd name="T10" fmla="*/ 144 w 430"/>
              <a:gd name="T11" fmla="*/ 712 h 920"/>
              <a:gd name="T12" fmla="*/ 0 w 430"/>
              <a:gd name="T13" fmla="*/ 712 h 920"/>
              <a:gd name="T14" fmla="*/ 216 w 430"/>
              <a:gd name="T15" fmla="*/ 92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0" h="920">
                <a:moveTo>
                  <a:pt x="216" y="920"/>
                </a:moveTo>
                <a:lnTo>
                  <a:pt x="430" y="712"/>
                </a:lnTo>
                <a:lnTo>
                  <a:pt x="278" y="712"/>
                </a:lnTo>
                <a:lnTo>
                  <a:pt x="278" y="0"/>
                </a:lnTo>
                <a:lnTo>
                  <a:pt x="144" y="0"/>
                </a:lnTo>
                <a:lnTo>
                  <a:pt x="144" y="712"/>
                </a:lnTo>
                <a:lnTo>
                  <a:pt x="0" y="712"/>
                </a:lnTo>
                <a:lnTo>
                  <a:pt x="216" y="92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3268663" y="0"/>
            <a:ext cx="704850" cy="1987550"/>
          </a:xfrm>
          <a:custGeom>
            <a:avLst/>
            <a:gdLst>
              <a:gd name="T0" fmla="*/ 222 w 444"/>
              <a:gd name="T1" fmla="*/ 1252 h 1252"/>
              <a:gd name="T2" fmla="*/ 444 w 444"/>
              <a:gd name="T3" fmla="*/ 1036 h 1252"/>
              <a:gd name="T4" fmla="*/ 288 w 444"/>
              <a:gd name="T5" fmla="*/ 1036 h 1252"/>
              <a:gd name="T6" fmla="*/ 288 w 444"/>
              <a:gd name="T7" fmla="*/ 0 h 1252"/>
              <a:gd name="T8" fmla="*/ 148 w 444"/>
              <a:gd name="T9" fmla="*/ 0 h 1252"/>
              <a:gd name="T10" fmla="*/ 148 w 444"/>
              <a:gd name="T11" fmla="*/ 1036 h 1252"/>
              <a:gd name="T12" fmla="*/ 0 w 444"/>
              <a:gd name="T13" fmla="*/ 1036 h 1252"/>
              <a:gd name="T14" fmla="*/ 222 w 444"/>
              <a:gd name="T15" fmla="*/ 1252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1252">
                <a:moveTo>
                  <a:pt x="222" y="1252"/>
                </a:moveTo>
                <a:lnTo>
                  <a:pt x="444" y="1036"/>
                </a:lnTo>
                <a:lnTo>
                  <a:pt x="288" y="1036"/>
                </a:lnTo>
                <a:lnTo>
                  <a:pt x="288" y="0"/>
                </a:lnTo>
                <a:lnTo>
                  <a:pt x="148" y="0"/>
                </a:lnTo>
                <a:lnTo>
                  <a:pt x="148" y="1036"/>
                </a:lnTo>
                <a:lnTo>
                  <a:pt x="0" y="1036"/>
                </a:lnTo>
                <a:lnTo>
                  <a:pt x="222" y="1252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7307263" y="0"/>
            <a:ext cx="704850" cy="1838325"/>
          </a:xfrm>
          <a:custGeom>
            <a:avLst/>
            <a:gdLst>
              <a:gd name="T0" fmla="*/ 222 w 444"/>
              <a:gd name="T1" fmla="*/ 1158 h 1158"/>
              <a:gd name="T2" fmla="*/ 444 w 444"/>
              <a:gd name="T3" fmla="*/ 940 h 1158"/>
              <a:gd name="T4" fmla="*/ 288 w 444"/>
              <a:gd name="T5" fmla="*/ 940 h 1158"/>
              <a:gd name="T6" fmla="*/ 288 w 444"/>
              <a:gd name="T7" fmla="*/ 0 h 1158"/>
              <a:gd name="T8" fmla="*/ 148 w 444"/>
              <a:gd name="T9" fmla="*/ 0 h 1158"/>
              <a:gd name="T10" fmla="*/ 148 w 444"/>
              <a:gd name="T11" fmla="*/ 940 h 1158"/>
              <a:gd name="T12" fmla="*/ 0 w 444"/>
              <a:gd name="T13" fmla="*/ 940 h 1158"/>
              <a:gd name="T14" fmla="*/ 222 w 444"/>
              <a:gd name="T15" fmla="*/ 115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1158">
                <a:moveTo>
                  <a:pt x="222" y="1158"/>
                </a:moveTo>
                <a:lnTo>
                  <a:pt x="444" y="940"/>
                </a:lnTo>
                <a:lnTo>
                  <a:pt x="288" y="940"/>
                </a:lnTo>
                <a:lnTo>
                  <a:pt x="288" y="0"/>
                </a:lnTo>
                <a:lnTo>
                  <a:pt x="148" y="0"/>
                </a:lnTo>
                <a:lnTo>
                  <a:pt x="148" y="940"/>
                </a:lnTo>
                <a:lnTo>
                  <a:pt x="0" y="940"/>
                </a:lnTo>
                <a:lnTo>
                  <a:pt x="222" y="1158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1350963" y="0"/>
            <a:ext cx="631825" cy="1733550"/>
          </a:xfrm>
          <a:custGeom>
            <a:avLst/>
            <a:gdLst>
              <a:gd name="T0" fmla="*/ 198 w 398"/>
              <a:gd name="T1" fmla="*/ 1092 h 1092"/>
              <a:gd name="T2" fmla="*/ 398 w 398"/>
              <a:gd name="T3" fmla="*/ 898 h 1092"/>
              <a:gd name="T4" fmla="*/ 258 w 398"/>
              <a:gd name="T5" fmla="*/ 898 h 1092"/>
              <a:gd name="T6" fmla="*/ 258 w 398"/>
              <a:gd name="T7" fmla="*/ 0 h 1092"/>
              <a:gd name="T8" fmla="*/ 132 w 398"/>
              <a:gd name="T9" fmla="*/ 0 h 1092"/>
              <a:gd name="T10" fmla="*/ 132 w 398"/>
              <a:gd name="T11" fmla="*/ 898 h 1092"/>
              <a:gd name="T12" fmla="*/ 0 w 398"/>
              <a:gd name="T13" fmla="*/ 898 h 1092"/>
              <a:gd name="T14" fmla="*/ 198 w 398"/>
              <a:gd name="T15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1092">
                <a:moveTo>
                  <a:pt x="198" y="1092"/>
                </a:moveTo>
                <a:lnTo>
                  <a:pt x="398" y="898"/>
                </a:lnTo>
                <a:lnTo>
                  <a:pt x="258" y="898"/>
                </a:lnTo>
                <a:lnTo>
                  <a:pt x="258" y="0"/>
                </a:lnTo>
                <a:lnTo>
                  <a:pt x="132" y="0"/>
                </a:lnTo>
                <a:lnTo>
                  <a:pt x="132" y="898"/>
                </a:lnTo>
                <a:lnTo>
                  <a:pt x="0" y="898"/>
                </a:lnTo>
                <a:lnTo>
                  <a:pt x="198" y="1092"/>
                </a:lnTo>
                <a:close/>
              </a:path>
            </a:pathLst>
          </a:custGeom>
          <a:solidFill>
            <a:srgbClr val="E4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077" y="22014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死机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4713" y="22014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蓝屏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81463" y="22014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中毒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4608" y="22014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装系统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3767" y="219680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6462" y="212337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会员，我们</a:t>
            </a:r>
            <a:r>
              <a:rPr lang="zh-CN" altLang="en-US" sz="3600" b="1" dirty="0" smtClean="0">
                <a:solidFill>
                  <a:srgbClr val="FF53B1"/>
                </a:solidFill>
                <a:latin typeface="微软雅黑" pitchFamily="34" charset="-122"/>
                <a:ea typeface="微软雅黑" pitchFamily="34" charset="-122"/>
              </a:rPr>
              <a:t>一起</a:t>
            </a:r>
            <a:endParaRPr lang="zh-CN" altLang="en-US" sz="3600" b="1" dirty="0">
              <a:solidFill>
                <a:srgbClr val="FF53B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8 0.0398 L 3.05556E-6 2.62265E-7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5000" autoRev="1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18 0.0398 L 3.05556E-6 2.62265E-7 " pathEditMode="relative" rAng="0" ptsTypes="AA">
                                      <p:cBhvr>
                                        <p:cTn id="2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8 0.0398 L 3.05556E-6 2.62265E-7 " pathEditMode="relative" rAng="0" ptsTypes="AA">
                                      <p:cBhvr>
                                        <p:cTn id="3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5000" autoRev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8 0.0398 L 3.05556E-6 2.62265E-7 " pathEditMode="relative" rAng="0" ptsTypes="AA">
                                      <p:cBhvr>
                                        <p:cTn id="4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8 0.0398 L 3.05556E-6 2.62265E-7 " pathEditMode="relative" rAng="0" ptsTypes="AA">
                                      <p:cBhvr>
                                        <p:cTn id="5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5000" autoRev="1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18 0.0398 L 3.05556E-6 2.62265E-7 " pathEditMode="relative" rAng="0" ptsTypes="AA">
                                      <p:cBhvr>
                                        <p:cTn id="5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8 0.0398 L 3.05556E-6 2.62265E-7 " pathEditMode="relative" rAng="0" ptsTypes="AA">
                                      <p:cBhvr>
                                        <p:cTn id="6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5000" autoRev="1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398 L 3.05556E-6 2.62265E-7 " pathEditMode="relative" rAng="0" ptsTypes="AA">
                                      <p:cBhvr>
                                        <p:cTn id="7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94444E-6 -1.4008E-6 L 0.00017 -0.0398 " pathEditMode="relative" rAng="0" ptsTypes="AA">
                                      <p:cBhvr>
                                        <p:cTn id="82" dur="4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path" presetSubtype="0" repeatCount="5000" autoRev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-1.4008E-6 L 0.00017 -0.0398 " pathEditMode="relative" rAng="0" ptsTypes="AA">
                                      <p:cBhvr>
                                        <p:cTn id="90" dur="4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path" presetSubtype="0" repeatCount="5000" autoRev="1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-1.4008E-6 L 0.00017 -0.0398 " pathEditMode="relative" rAng="0" ptsTypes="AA">
                                      <p:cBhvr>
                                        <p:cTn id="98" dur="4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94444E-6 -1.4008E-6 L 0.00017 -0.0398 " pathEditMode="relative" rAng="0" ptsTypes="AA">
                                      <p:cBhvr>
                                        <p:cTn id="106" dur="4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94444E-6 -1.4008E-6 L 0.00017 -0.0398 " pathEditMode="relative" rAng="0" ptsTypes="AA">
                                      <p:cBhvr>
                                        <p:cTn id="114" dur="4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94444E-6 -1.4008E-6 L 0.00017 -0.0398 " pathEditMode="relative" rAng="0" ptsTypes="AA">
                                      <p:cBhvr>
                                        <p:cTn id="122" dur="4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path" presetSubtype="0" repeatCount="5000" autoRev="1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94444E-6 -1.4008E-6 L 0.00017 -0.0398 " pathEditMode="relative" rAng="0" ptsTypes="AA">
                                      <p:cBhvr>
                                        <p:cTn id="130" dur="4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path" presetSubtype="0" repeatCount="500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94444E-6 -1.4008E-6 L 0.00017 -0.0398 " pathEditMode="relative" rAng="0" ptsTypes="AA">
                                      <p:cBhvr>
                                        <p:cTn id="138" dur="4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2" fill="hold" grpId="1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2" fill="hold" grpId="1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2" fill="hold" grpId="1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2" fill="hold" grpId="1" nodeType="withEffect">
                                  <p:stCondLst>
                                    <p:cond delay="37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2" presetClass="pat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33333E-6 6.10546E-7 L 0.26476 -0.00401 " pathEditMode="relative" rAng="0" ptsTypes="AA">
                                      <p:cBhvr>
                                        <p:cTn id="1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216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11111E-6 -3.7037E-7 L 0.19236 -0.00494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18" y="-247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17 -0.03981 L 0.24774 -0.03858 " pathEditMode="relative" rAng="0" ptsTypes="AA">
                                      <p:cBhvr>
                                        <p:cTn id="1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62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2" presetClass="pat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38889E-6 -7.40741E-7 L 0.21684 0.00401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85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2" presetClass="path" presetSubtype="0" fill="hold" grpId="3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18 -0.03978 L 0.20938 -0.03546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1" y="216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4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path" presetSubtype="0" fill="hold" grpId="3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00017 -0.03978 L 0.20174 -0.03299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339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4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2" presetClass="path" presetSubtype="0" fill="hold" grpId="3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1.94444E-6 4.54826E-6 L 0.21077 0.00123 " pathEditMode="relative" rAng="0" ptsTypes="AA">
                                      <p:cBhvr>
                                        <p:cTn id="2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62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4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2" presetClass="path" presetSubtype="0" fill="hold" grpId="3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1.11111E-6 3.62936E-6 L 0.19844 0.00154 " pathEditMode="relative" rAng="0" ptsTypes="AA">
                                      <p:cBhvr>
                                        <p:cTn id="2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62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4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2" presetClass="path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00018 -0.03978 L 0.18177 -0.03546 " pathEditMode="relative" rAng="0" ptsTypes="AA">
                                      <p:cBhvr>
                                        <p:cTn id="2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0" y="216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4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2" presetClass="path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8.33333E-7 -6.19796E-7 L 0.18142 -0.00401 " pathEditMode="relative" rAng="0" ptsTypes="AA">
                                      <p:cBhvr>
                                        <p:cTn id="2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216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4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path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 1.72063E-6 L 0.22622 -0.00154 " pathEditMode="relative" rAng="0" ptsTypes="AA">
                                      <p:cBhvr>
                                        <p:cTn id="2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2" y="-93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4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2" presetClass="path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4.72222E-6 -2.65187E-7 L 0.20156 -0.00123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-62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4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2" presetClass="path" presetSubtype="0" fill="hold" grpId="3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5E-6 1.97531E-6 L 0.19983 0.00154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3" y="62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4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2" presetClass="path" presetSubtype="0" fill="hold" grpId="3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.00018 -0.03985 L 0.22396 -0.0414 " pathEditMode="relative" rAng="0" ptsTypes="AA">
                                      <p:cBhvr>
                                        <p:cTn id="2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-93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4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2" presetClass="path" presetSubtype="0" fill="hold" grpId="3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1.11111E-6 -2.85141E-6 L 0.22378 -0.00154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-93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4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42" presetClass="path" presetSubtype="0" fill="hold" grpId="3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1.38889E-6 -2.85141E-6 L 0.19844 -0.00432 " pathEditMode="relative" rAng="0" ptsTypes="AA">
                                      <p:cBhvr>
                                        <p:cTn id="2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-216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4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10702</TotalTime>
  <Words>326</Words>
  <Application>Microsoft Office PowerPoint</Application>
  <PresentationFormat>全屏显示(16:9)</PresentationFormat>
  <Paragraphs>68</Paragraphs>
  <Slides>10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方正大黑简体</vt:lpstr>
      <vt:lpstr>微软雅黑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SONY</dc:creator>
  <cp:lastModifiedBy>SONY</cp:lastModifiedBy>
  <cp:revision>1020</cp:revision>
  <dcterms:created xsi:type="dcterms:W3CDTF">2010-07-14T07:52:51Z</dcterms:created>
  <dcterms:modified xsi:type="dcterms:W3CDTF">2013-09-19T19:16:51Z</dcterms:modified>
</cp:coreProperties>
</file>