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3"/>
    <p:restoredTop sz="94674"/>
  </p:normalViewPr>
  <p:slideViewPr>
    <p:cSldViewPr snapToGrid="0" snapToObjects="1">
      <p:cViewPr>
        <p:scale>
          <a:sx n="100" d="100"/>
          <a:sy n="100" d="100"/>
        </p:scale>
        <p:origin x="336" y="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EE95F1-F54B-FE47-9523-2FE68BE4BC2C}" type="datetimeFigureOut">
              <a:rPr kumimoji="1" lang="zh-CN" altLang="en-US" smtClean="0"/>
              <a:t>2019/11/23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BF4C88-57D0-7C4D-B5AF-20AC34B30B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39433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BF4C88-57D0-7C4D-B5AF-20AC34B30BD2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55066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D2D7F6-2B4D-EA4E-8220-19174C06AB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299851E-DD69-A04E-AA33-D297A324CB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0135F9-DE99-6847-8BCA-4EA1A8C5E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BECD0-0842-7D41-B0D1-7E5858406C3F}" type="datetimeFigureOut">
              <a:rPr kumimoji="1" lang="zh-CN" altLang="en-US" smtClean="0"/>
              <a:t>2019/11/23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1C91BC-47AD-1448-B05B-91C9261B0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C87F8F-D2A4-C44D-9705-73A0E5514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7063B-C201-F34F-AE5F-CB48412ECDE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79161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B54B5E-E3BE-364E-9DA1-B19F1526D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417D52D-0DF1-4F40-94DB-27F3231570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034CB2-564D-0A41-AB47-0A560CC3E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BECD0-0842-7D41-B0D1-7E5858406C3F}" type="datetimeFigureOut">
              <a:rPr kumimoji="1" lang="zh-CN" altLang="en-US" smtClean="0"/>
              <a:t>2019/11/23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B82EF8-E66D-C144-B1E9-14F27A308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158531-F39D-8745-A0A7-827B885B7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7063B-C201-F34F-AE5F-CB48412ECDE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92662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8EFE672-5418-C248-A6C1-B936543713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2FD13D3-901F-B04E-8EA4-2B817AC219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92AAE6-4BC0-1C4B-A24C-7C087F9FA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BECD0-0842-7D41-B0D1-7E5858406C3F}" type="datetimeFigureOut">
              <a:rPr kumimoji="1" lang="zh-CN" altLang="en-US" smtClean="0"/>
              <a:t>2019/11/23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B3E1DB-11AF-F047-8232-19D88F597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169B30-DE25-0849-B821-4DCEC9FD0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7063B-C201-F34F-AE5F-CB48412ECDE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66167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3B9B75-FC8F-004E-9DAC-8D7458416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15431F-6273-5A45-9EC7-91D015854F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1CD7BD-CE31-D94C-B1B7-EBCED8FE0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BECD0-0842-7D41-B0D1-7E5858406C3F}" type="datetimeFigureOut">
              <a:rPr kumimoji="1" lang="zh-CN" altLang="en-US" smtClean="0"/>
              <a:t>2019/11/23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9E47CA-29C9-1C40-91EA-2DBBE39B7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A1ECFA-4C9A-844F-80F8-31AAC6D4C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7063B-C201-F34F-AE5F-CB48412ECDE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43759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DDD54E-939A-0845-8A39-B9C328B5E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580BC85-92C8-1747-9A53-F0B9ADFAE1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D0B08B-D44E-3E4E-B419-4FBED396E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BECD0-0842-7D41-B0D1-7E5858406C3F}" type="datetimeFigureOut">
              <a:rPr kumimoji="1" lang="zh-CN" altLang="en-US" smtClean="0"/>
              <a:t>2019/11/23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BCF68F-6DE3-A641-9158-D0065EFD6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9A8349-010D-7943-9A09-325E50DE9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7063B-C201-F34F-AE5F-CB48412ECDE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7024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D3BECD-0FE8-F04D-A2FE-D62ECB60B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95EA10-99CE-5B4D-9E0B-6EEEC0B1A0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AC26B9B-39BE-3744-A5C3-E4545803A6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3149360-C392-5744-B52A-29E7D691D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BECD0-0842-7D41-B0D1-7E5858406C3F}" type="datetimeFigureOut">
              <a:rPr kumimoji="1" lang="zh-CN" altLang="en-US" smtClean="0"/>
              <a:t>2019/11/23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A8504A8-8816-D04C-A337-0DD45DC4F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EC6F1A6-90C1-2F42-BD4E-93195E215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7063B-C201-F34F-AE5F-CB48412ECDE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11159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6EC9F8-5D64-B748-98CC-FBDE6E800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5099188-8319-9A44-B544-43DB0F525C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C54E66D-53EF-A24A-8812-D64C0006FB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8563C18-AA18-D94B-862E-180E8E5D7E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3A316F2-7245-484D-AD6C-0EC8DC35D7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290F071-E9B4-CE41-865E-AB545574A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BECD0-0842-7D41-B0D1-7E5858406C3F}" type="datetimeFigureOut">
              <a:rPr kumimoji="1" lang="zh-CN" altLang="en-US" smtClean="0"/>
              <a:t>2019/11/23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4CE1678-47A6-D24E-82E8-EB56BB1EC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DAFB257-DF94-0947-8AF0-B0F1F5A55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7063B-C201-F34F-AE5F-CB48412ECDE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00658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F56607-7505-1241-A05F-C735684D9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05FA59A-D6DB-7049-986A-848C554A3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BECD0-0842-7D41-B0D1-7E5858406C3F}" type="datetimeFigureOut">
              <a:rPr kumimoji="1" lang="zh-CN" altLang="en-US" smtClean="0"/>
              <a:t>2019/11/23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1E07649-F396-134E-97D0-6BD241388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D71F895-5EEE-B84B-90DB-6AA88D487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7063B-C201-F34F-AE5F-CB48412ECDE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35468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F22EBA1-F8B1-D340-A5E7-FF8EA28ED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BECD0-0842-7D41-B0D1-7E5858406C3F}" type="datetimeFigureOut">
              <a:rPr kumimoji="1" lang="zh-CN" altLang="en-US" smtClean="0"/>
              <a:t>2019/11/23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DA18E25-3891-D34C-896D-E891BC17B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09DE3D9-5496-6E49-BF91-F7151CF63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7063B-C201-F34F-AE5F-CB48412ECDE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58447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174B90-52E1-B34A-88EB-D83C0826B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19FFBB-29CC-FF4C-BDDE-59C971F6DD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5586036-2477-3D44-BFBC-325E4B496D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8B75433-907F-8F46-87F9-3627EDB00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BECD0-0842-7D41-B0D1-7E5858406C3F}" type="datetimeFigureOut">
              <a:rPr kumimoji="1" lang="zh-CN" altLang="en-US" smtClean="0"/>
              <a:t>2019/11/23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B77F3E7-07DD-B64A-B619-5B172BA09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CC9E932-C593-A14D-AF1F-323DDC961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7063B-C201-F34F-AE5F-CB48412ECDE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53099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1F33DB-3028-AD4D-993D-898143FBC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50F4DB7-284D-434D-BCCD-DA561A41CD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498828A-335F-3249-A224-FBE0BA6588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F746A8E-BD3D-7D4C-B5C8-CA1DF34DC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BECD0-0842-7D41-B0D1-7E5858406C3F}" type="datetimeFigureOut">
              <a:rPr kumimoji="1" lang="zh-CN" altLang="en-US" smtClean="0"/>
              <a:t>2019/11/23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DA03711-AFC6-2140-BBE3-DA0864F2E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FE39C65-4E73-2A45-BF8D-CBFFC88DD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7063B-C201-F34F-AE5F-CB48412ECDE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8630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C634C40-BAC5-814C-A41F-5BCC4759D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28C89A9-C0AD-E443-8940-4242020157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48528E-540A-364B-8BE0-4290E8F701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EBECD0-0842-7D41-B0D1-7E5858406C3F}" type="datetimeFigureOut">
              <a:rPr kumimoji="1" lang="zh-CN" altLang="en-US" smtClean="0"/>
              <a:t>2019/11/23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C280BE-202F-9341-BA79-B788B5D7AE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E9BE79-F4F2-A74E-B513-08FAEB87B0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87063B-C201-F34F-AE5F-CB48412ECDE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67256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椭圆 8">
            <a:extLst>
              <a:ext uri="{FF2B5EF4-FFF2-40B4-BE49-F238E27FC236}">
                <a16:creationId xmlns:a16="http://schemas.microsoft.com/office/drawing/2014/main" id="{AD0B6391-5432-F148-B224-DFDD3668D56D}"/>
              </a:ext>
            </a:extLst>
          </p:cNvPr>
          <p:cNvSpPr/>
          <p:nvPr/>
        </p:nvSpPr>
        <p:spPr>
          <a:xfrm>
            <a:off x="6187029" y="614971"/>
            <a:ext cx="3689902" cy="3689902"/>
          </a:xfrm>
          <a:prstGeom prst="ellipse">
            <a:avLst/>
          </a:prstGeom>
          <a:solidFill>
            <a:schemeClr val="accent1">
              <a:alpha val="8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4800" dirty="0">
                <a:solidFill>
                  <a:schemeClr val="tx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OGC</a:t>
            </a:r>
            <a:endParaRPr kumimoji="1" lang="zh-CN" altLang="en-US" sz="4800" dirty="0">
              <a:solidFill>
                <a:schemeClr val="tx1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A2BFC3ED-DD37-BA49-B0A4-5B7901756017}"/>
              </a:ext>
            </a:extLst>
          </p:cNvPr>
          <p:cNvSpPr/>
          <p:nvPr/>
        </p:nvSpPr>
        <p:spPr>
          <a:xfrm>
            <a:off x="2065105" y="614971"/>
            <a:ext cx="3689902" cy="3689902"/>
          </a:xfrm>
          <a:prstGeom prst="ellipse">
            <a:avLst/>
          </a:prstGeom>
          <a:solidFill>
            <a:schemeClr val="accent1">
              <a:alpha val="8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4800" dirty="0">
                <a:solidFill>
                  <a:schemeClr val="tx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UGC</a:t>
            </a:r>
            <a:endParaRPr kumimoji="1" lang="zh-CN" altLang="en-US" sz="4800" dirty="0">
              <a:solidFill>
                <a:schemeClr val="tx1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18" name="任意形状 17">
            <a:extLst>
              <a:ext uri="{FF2B5EF4-FFF2-40B4-BE49-F238E27FC236}">
                <a16:creationId xmlns:a16="http://schemas.microsoft.com/office/drawing/2014/main" id="{EDB5F3BB-E897-3947-BB37-05ABBD819A05}"/>
              </a:ext>
            </a:extLst>
          </p:cNvPr>
          <p:cNvSpPr/>
          <p:nvPr/>
        </p:nvSpPr>
        <p:spPr>
          <a:xfrm>
            <a:off x="6203129" y="2739857"/>
            <a:ext cx="1584297" cy="1555356"/>
          </a:xfrm>
          <a:custGeom>
            <a:avLst/>
            <a:gdLst>
              <a:gd name="connsiteX0" fmla="*/ 0 w 1584297"/>
              <a:gd name="connsiteY0" fmla="*/ 0 h 1555356"/>
              <a:gd name="connsiteX1" fmla="*/ 133490 w 1584297"/>
              <a:gd name="connsiteY1" fmla="*/ 20373 h 1555356"/>
              <a:gd name="connsiteX2" fmla="*/ 1569136 w 1584297"/>
              <a:gd name="connsiteY2" fmla="*/ 1456019 h 1555356"/>
              <a:gd name="connsiteX3" fmla="*/ 1584297 w 1584297"/>
              <a:gd name="connsiteY3" fmla="*/ 1555356 h 1555356"/>
              <a:gd name="connsiteX4" fmla="*/ 1450807 w 1584297"/>
              <a:gd name="connsiteY4" fmla="*/ 1534983 h 1555356"/>
              <a:gd name="connsiteX5" fmla="*/ 15161 w 1584297"/>
              <a:gd name="connsiteY5" fmla="*/ 99337 h 1555356"/>
              <a:gd name="connsiteX6" fmla="*/ 0 w 1584297"/>
              <a:gd name="connsiteY6" fmla="*/ 0 h 1555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84297" h="1555356">
                <a:moveTo>
                  <a:pt x="0" y="0"/>
                </a:moveTo>
                <a:lnTo>
                  <a:pt x="133490" y="20373"/>
                </a:lnTo>
                <a:cubicBezTo>
                  <a:pt x="854101" y="167831"/>
                  <a:pt x="1421678" y="735408"/>
                  <a:pt x="1569136" y="1456019"/>
                </a:cubicBezTo>
                <a:lnTo>
                  <a:pt x="1584297" y="1555356"/>
                </a:lnTo>
                <a:lnTo>
                  <a:pt x="1450807" y="1534983"/>
                </a:lnTo>
                <a:cubicBezTo>
                  <a:pt x="730196" y="1387525"/>
                  <a:pt x="162620" y="819948"/>
                  <a:pt x="15161" y="99337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9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6" name="任意形状 15">
            <a:extLst>
              <a:ext uri="{FF2B5EF4-FFF2-40B4-BE49-F238E27FC236}">
                <a16:creationId xmlns:a16="http://schemas.microsoft.com/office/drawing/2014/main" id="{6C136237-A503-8C46-85C2-41336E2AD599}"/>
              </a:ext>
            </a:extLst>
          </p:cNvPr>
          <p:cNvSpPr/>
          <p:nvPr/>
        </p:nvSpPr>
        <p:spPr>
          <a:xfrm>
            <a:off x="4126067" y="2715297"/>
            <a:ext cx="3689902" cy="3689902"/>
          </a:xfrm>
          <a:custGeom>
            <a:avLst/>
            <a:gdLst>
              <a:gd name="connsiteX0" fmla="*/ 1844951 w 3689902"/>
              <a:gd name="connsiteY0" fmla="*/ 0 h 3689902"/>
              <a:gd name="connsiteX1" fmla="*/ 2033586 w 3689902"/>
              <a:gd name="connsiteY1" fmla="*/ 9525 h 3689902"/>
              <a:gd name="connsiteX2" fmla="*/ 2083283 w 3689902"/>
              <a:gd name="connsiteY2" fmla="*/ 17110 h 3689902"/>
              <a:gd name="connsiteX3" fmla="*/ 2098444 w 3689902"/>
              <a:gd name="connsiteY3" fmla="*/ 116447 h 3689902"/>
              <a:gd name="connsiteX4" fmla="*/ 3534090 w 3689902"/>
              <a:gd name="connsiteY4" fmla="*/ 1552093 h 3689902"/>
              <a:gd name="connsiteX5" fmla="*/ 3667580 w 3689902"/>
              <a:gd name="connsiteY5" fmla="*/ 1572466 h 3689902"/>
              <a:gd name="connsiteX6" fmla="*/ 3680377 w 3689902"/>
              <a:gd name="connsiteY6" fmla="*/ 1656316 h 3689902"/>
              <a:gd name="connsiteX7" fmla="*/ 3689902 w 3689902"/>
              <a:gd name="connsiteY7" fmla="*/ 1844951 h 3689902"/>
              <a:gd name="connsiteX8" fmla="*/ 1844951 w 3689902"/>
              <a:gd name="connsiteY8" fmla="*/ 3689902 h 3689902"/>
              <a:gd name="connsiteX9" fmla="*/ 0 w 3689902"/>
              <a:gd name="connsiteY9" fmla="*/ 1844951 h 3689902"/>
              <a:gd name="connsiteX10" fmla="*/ 1844951 w 3689902"/>
              <a:gd name="connsiteY10" fmla="*/ 0 h 368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689902" h="3689902">
                <a:moveTo>
                  <a:pt x="1844951" y="0"/>
                </a:moveTo>
                <a:cubicBezTo>
                  <a:pt x="1908634" y="0"/>
                  <a:pt x="1971564" y="3227"/>
                  <a:pt x="2033586" y="9525"/>
                </a:cubicBezTo>
                <a:lnTo>
                  <a:pt x="2083283" y="17110"/>
                </a:lnTo>
                <a:lnTo>
                  <a:pt x="2098444" y="116447"/>
                </a:lnTo>
                <a:cubicBezTo>
                  <a:pt x="2245903" y="837058"/>
                  <a:pt x="2813479" y="1404635"/>
                  <a:pt x="3534090" y="1552093"/>
                </a:cubicBezTo>
                <a:lnTo>
                  <a:pt x="3667580" y="1572466"/>
                </a:lnTo>
                <a:lnTo>
                  <a:pt x="3680377" y="1656316"/>
                </a:lnTo>
                <a:cubicBezTo>
                  <a:pt x="3686676" y="1718338"/>
                  <a:pt x="3689902" y="1781268"/>
                  <a:pt x="3689902" y="1844951"/>
                </a:cubicBezTo>
                <a:cubicBezTo>
                  <a:pt x="3689902" y="2863889"/>
                  <a:pt x="2863889" y="3689902"/>
                  <a:pt x="1844951" y="3689902"/>
                </a:cubicBezTo>
                <a:cubicBezTo>
                  <a:pt x="826013" y="3689902"/>
                  <a:pt x="0" y="2863889"/>
                  <a:pt x="0" y="1844951"/>
                </a:cubicBezTo>
                <a:cubicBezTo>
                  <a:pt x="0" y="826013"/>
                  <a:pt x="826013" y="0"/>
                  <a:pt x="1844951" y="0"/>
                </a:cubicBezTo>
                <a:close/>
              </a:path>
            </a:pathLst>
          </a:custGeom>
          <a:solidFill>
            <a:schemeClr val="accent1">
              <a:alpha val="8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4800" dirty="0">
                <a:solidFill>
                  <a:schemeClr val="tx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PGC</a:t>
            </a:r>
            <a:endParaRPr kumimoji="1" lang="zh-CN" altLang="en-US" sz="4800" dirty="0">
              <a:solidFill>
                <a:schemeClr val="tx1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104320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4</Words>
  <Application>Microsoft Macintosh PowerPoint</Application>
  <PresentationFormat>宽屏</PresentationFormat>
  <Paragraphs>4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PingFang SC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Microsoft Office User</cp:lastModifiedBy>
  <cp:revision>4</cp:revision>
  <dcterms:created xsi:type="dcterms:W3CDTF">2019-11-23T03:49:40Z</dcterms:created>
  <dcterms:modified xsi:type="dcterms:W3CDTF">2019-11-23T07:26:45Z</dcterms:modified>
</cp:coreProperties>
</file>