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7"/>
  </p:notesMasterIdLst>
  <p:sldIdLst>
    <p:sldId id="284" r:id="rId5"/>
    <p:sldId id="286" r:id="rId6"/>
    <p:sldId id="287" r:id="rId7"/>
    <p:sldId id="297" r:id="rId8"/>
    <p:sldId id="298" r:id="rId9"/>
    <p:sldId id="299" r:id="rId10"/>
    <p:sldId id="300" r:id="rId11"/>
    <p:sldId id="313" r:id="rId12"/>
    <p:sldId id="301" r:id="rId13"/>
    <p:sldId id="302" r:id="rId14"/>
    <p:sldId id="303" r:id="rId15"/>
    <p:sldId id="304" r:id="rId16"/>
    <p:sldId id="305" r:id="rId17"/>
    <p:sldId id="306" r:id="rId18"/>
    <p:sldId id="307" r:id="rId19"/>
    <p:sldId id="308" r:id="rId20"/>
    <p:sldId id="290" r:id="rId21"/>
    <p:sldId id="309" r:id="rId22"/>
    <p:sldId id="311" r:id="rId23"/>
    <p:sldId id="312" r:id="rId24"/>
    <p:sldId id="310" r:id="rId25"/>
    <p:sldId id="29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C46A"/>
    <a:srgbClr val="97EFD3"/>
    <a:srgbClr val="F15574"/>
    <a:srgbClr val="F4EBE8"/>
    <a:srgbClr val="ECC4BF"/>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899" autoAdjust="0"/>
  </p:normalViewPr>
  <p:slideViewPr>
    <p:cSldViewPr snapToGrid="0" snapToObjects="1" showGuides="1">
      <p:cViewPr varScale="1">
        <p:scale>
          <a:sx n="72" d="100"/>
          <a:sy n="72" d="100"/>
        </p:scale>
        <p:origin x="660" y="66"/>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2/29/2024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image" Target="../media/image8.jp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p:txBody>
          <a:bodyPr/>
          <a:lstStyle/>
          <a:p>
            <a:r>
              <a:rPr lang="en-US" sz="4400" dirty="0"/>
              <a:t>Support vector machines (SVMs)</a:t>
            </a:r>
          </a:p>
        </p:txBody>
      </p:sp>
      <p:pic>
        <p:nvPicPr>
          <p:cNvPr id="37" name="Picture Placeholder 36">
            <a:extLst>
              <a:ext uri="{FF2B5EF4-FFF2-40B4-BE49-F238E27FC236}">
                <a16:creationId xmlns:a16="http://schemas.microsoft.com/office/drawing/2014/main" id="{A19A6DDD-C216-2AAD-4F19-4A7B5929202A}"/>
              </a:ext>
            </a:extLst>
          </p:cNvPr>
          <p:cNvPicPr>
            <a:picLocks noGrp="1" noChangeAspect="1"/>
          </p:cNvPicPr>
          <p:nvPr>
            <p:ph type="pic" sz="quarter" idx="10"/>
          </p:nvPr>
        </p:nvPicPr>
        <p:blipFill>
          <a:blip r:embed="rId2"/>
          <a:srcRect l="20252" r="20252"/>
          <a:stretch/>
        </p:blipFill>
        <p:spPr>
          <a:xfrm>
            <a:off x="6336792" y="789287"/>
            <a:ext cx="4662512" cy="4951621"/>
          </a:xfrm>
        </p:spPr>
      </p:pic>
    </p:spTree>
    <p:extLst>
      <p:ext uri="{BB962C8B-B14F-4D97-AF65-F5344CB8AC3E}">
        <p14:creationId xmlns:p14="http://schemas.microsoft.com/office/powerpoint/2010/main" val="4097023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a:xfrm>
            <a:off x="702365" y="808383"/>
            <a:ext cx="8176591" cy="1139687"/>
          </a:xfrm>
        </p:spPr>
        <p:txBody>
          <a:bodyPr/>
          <a:lstStyle/>
          <a:p>
            <a:r>
              <a:rPr lang="en-US" sz="4800" dirty="0"/>
              <a:t>Pros &amp;Cons of SVM</a:t>
            </a:r>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10</a:t>
            </a:fld>
            <a:endParaRPr lang="en-US" dirty="0"/>
          </a:p>
        </p:txBody>
      </p:sp>
      <p:pic>
        <p:nvPicPr>
          <p:cNvPr id="6" name="Picture Placeholder 5" descr="Clothes of various colors on rack">
            <a:extLst>
              <a:ext uri="{FF2B5EF4-FFF2-40B4-BE49-F238E27FC236}">
                <a16:creationId xmlns:a16="http://schemas.microsoft.com/office/drawing/2014/main" id="{4E814E97-AF39-125E-0B54-4E4128D34B6C}"/>
              </a:ext>
            </a:extLst>
          </p:cNvPr>
          <p:cNvPicPr>
            <a:picLocks noGrp="1" noChangeAspect="1"/>
          </p:cNvPicPr>
          <p:nvPr>
            <p:ph type="pic" sz="quarter" idx="13"/>
          </p:nvPr>
        </p:nvPicPr>
        <p:blipFill rotWithShape="1">
          <a:blip r:embed="rId2"/>
          <a:srcRect t="182" b="182"/>
          <a:stretch/>
        </p:blipFill>
        <p:spPr/>
      </p:pic>
      <p:sp>
        <p:nvSpPr>
          <p:cNvPr id="5" name="Content Placeholder 4">
            <a:extLst>
              <a:ext uri="{FF2B5EF4-FFF2-40B4-BE49-F238E27FC236}">
                <a16:creationId xmlns:a16="http://schemas.microsoft.com/office/drawing/2014/main" id="{663F7934-9C22-BDF3-3AF8-F47FE99A821D}"/>
              </a:ext>
            </a:extLst>
          </p:cNvPr>
          <p:cNvSpPr>
            <a:spLocks noGrp="1"/>
          </p:cNvSpPr>
          <p:nvPr>
            <p:ph idx="1"/>
          </p:nvPr>
        </p:nvSpPr>
        <p:spPr>
          <a:xfrm>
            <a:off x="859800" y="2152948"/>
            <a:ext cx="6746947" cy="2130552"/>
          </a:xfrm>
        </p:spPr>
        <p:txBody>
          <a:bodyPr/>
          <a:lstStyle/>
          <a:p>
            <a:r>
              <a:rPr lang="en-US" b="1" dirty="0"/>
              <a:t>advantages of using SVM:</a:t>
            </a:r>
          </a:p>
          <a:p>
            <a:r>
              <a:rPr lang="en-US" dirty="0"/>
              <a:t>        Effective in high-dimensional spaces.</a:t>
            </a:r>
          </a:p>
          <a:p>
            <a:r>
              <a:rPr lang="en-US" dirty="0"/>
              <a:t>        Works well with both linearly and non-linearly separable data.</a:t>
            </a:r>
          </a:p>
          <a:p>
            <a:r>
              <a:rPr lang="en-US" dirty="0"/>
              <a:t>        Robust against overfitting.</a:t>
            </a:r>
          </a:p>
          <a:p>
            <a:endParaRPr lang="en-US" dirty="0"/>
          </a:p>
          <a:p>
            <a:r>
              <a:rPr lang="en-US" b="1" dirty="0"/>
              <a:t>the limitations of SVM:</a:t>
            </a:r>
          </a:p>
          <a:p>
            <a:r>
              <a:rPr lang="en-US" dirty="0"/>
              <a:t>        Computationally expensive for large datasets.</a:t>
            </a:r>
          </a:p>
          <a:p>
            <a:r>
              <a:rPr lang="en-US" dirty="0"/>
              <a:t>        Difficult to interpret the model results.</a:t>
            </a:r>
          </a:p>
          <a:p>
            <a:r>
              <a:rPr lang="en-US" dirty="0"/>
              <a:t>        Sensitivity to parameter tuning.</a:t>
            </a:r>
          </a:p>
        </p:txBody>
      </p:sp>
      <p:pic>
        <p:nvPicPr>
          <p:cNvPr id="2" name="Picture Placeholder 8">
            <a:extLst>
              <a:ext uri="{FF2B5EF4-FFF2-40B4-BE49-F238E27FC236}">
                <a16:creationId xmlns:a16="http://schemas.microsoft.com/office/drawing/2014/main" id="{55E778E1-263F-76A5-E21C-3C1067C6AB64}"/>
              </a:ext>
            </a:extLst>
          </p:cNvPr>
          <p:cNvPicPr>
            <a:picLocks noChangeAspect="1"/>
          </p:cNvPicPr>
          <p:nvPr/>
        </p:nvPicPr>
        <p:blipFill>
          <a:blip r:embed="rId3"/>
          <a:srcRect l="19637" r="19637"/>
          <a:stretch/>
        </p:blipFill>
        <p:spPr>
          <a:xfrm>
            <a:off x="7924800" y="0"/>
            <a:ext cx="4267200" cy="6858000"/>
          </a:xfrm>
          <a:prstGeom prst="rect">
            <a:avLst/>
          </a:prstGeom>
          <a:solidFill>
            <a:schemeClr val="accent1"/>
          </a:solidFill>
        </p:spPr>
      </p:pic>
    </p:spTree>
    <p:extLst>
      <p:ext uri="{BB962C8B-B14F-4D97-AF65-F5344CB8AC3E}">
        <p14:creationId xmlns:p14="http://schemas.microsoft.com/office/powerpoint/2010/main" val="2486633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a:xfrm>
            <a:off x="702365" y="808383"/>
            <a:ext cx="8176591" cy="1139687"/>
          </a:xfrm>
        </p:spPr>
        <p:txBody>
          <a:bodyPr/>
          <a:lstStyle/>
          <a:p>
            <a:r>
              <a:rPr lang="en-US" sz="4800" dirty="0"/>
              <a:t>Applications of SVM</a:t>
            </a:r>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11</a:t>
            </a:fld>
            <a:endParaRPr lang="en-US" dirty="0"/>
          </a:p>
        </p:txBody>
      </p:sp>
      <p:pic>
        <p:nvPicPr>
          <p:cNvPr id="6" name="Picture Placeholder 5" descr="Clothes of various colors on rack">
            <a:extLst>
              <a:ext uri="{FF2B5EF4-FFF2-40B4-BE49-F238E27FC236}">
                <a16:creationId xmlns:a16="http://schemas.microsoft.com/office/drawing/2014/main" id="{4E814E97-AF39-125E-0B54-4E4128D34B6C}"/>
              </a:ext>
            </a:extLst>
          </p:cNvPr>
          <p:cNvPicPr>
            <a:picLocks noGrp="1" noChangeAspect="1"/>
          </p:cNvPicPr>
          <p:nvPr>
            <p:ph type="pic" sz="quarter" idx="13"/>
          </p:nvPr>
        </p:nvPicPr>
        <p:blipFill rotWithShape="1">
          <a:blip r:embed="rId2"/>
          <a:srcRect t="182" b="182"/>
          <a:stretch/>
        </p:blipFill>
        <p:spPr/>
      </p:pic>
      <p:sp>
        <p:nvSpPr>
          <p:cNvPr id="5" name="Content Placeholder 4">
            <a:extLst>
              <a:ext uri="{FF2B5EF4-FFF2-40B4-BE49-F238E27FC236}">
                <a16:creationId xmlns:a16="http://schemas.microsoft.com/office/drawing/2014/main" id="{663F7934-9C22-BDF3-3AF8-F47FE99A821D}"/>
              </a:ext>
            </a:extLst>
          </p:cNvPr>
          <p:cNvSpPr>
            <a:spLocks noGrp="1"/>
          </p:cNvSpPr>
          <p:nvPr>
            <p:ph idx="1"/>
          </p:nvPr>
        </p:nvSpPr>
        <p:spPr>
          <a:xfrm>
            <a:off x="859800" y="2152948"/>
            <a:ext cx="6746947" cy="2130552"/>
          </a:xfrm>
        </p:spPr>
        <p:txBody>
          <a:bodyPr/>
          <a:lstStyle/>
          <a:p>
            <a:r>
              <a:rPr lang="en-US" sz="2000" dirty="0"/>
              <a:t>the diverse range of applications where SVM is used effectively:</a:t>
            </a:r>
          </a:p>
          <a:p>
            <a:endParaRPr lang="en-US" sz="2000" dirty="0"/>
          </a:p>
          <a:p>
            <a:r>
              <a:rPr lang="en-US" b="1" dirty="0"/>
              <a:t>        Text and document classification.</a:t>
            </a:r>
          </a:p>
          <a:p>
            <a:endParaRPr lang="en-US" b="1" dirty="0"/>
          </a:p>
          <a:p>
            <a:r>
              <a:rPr lang="en-US" b="1" dirty="0"/>
              <a:t>        Image recognition and computer vision.</a:t>
            </a:r>
          </a:p>
          <a:p>
            <a:endParaRPr lang="en-US" b="1" dirty="0"/>
          </a:p>
          <a:p>
            <a:r>
              <a:rPr lang="en-US" b="1" dirty="0"/>
              <a:t>        Bioinformatics and genomics.</a:t>
            </a:r>
          </a:p>
          <a:p>
            <a:endParaRPr lang="en-US" b="1" dirty="0"/>
          </a:p>
          <a:p>
            <a:r>
              <a:rPr lang="en-US" b="1" dirty="0"/>
              <a:t>        Financial analysis and stock market prediction.</a:t>
            </a:r>
          </a:p>
        </p:txBody>
      </p:sp>
      <p:pic>
        <p:nvPicPr>
          <p:cNvPr id="2" name="Picture Placeholder 8">
            <a:extLst>
              <a:ext uri="{FF2B5EF4-FFF2-40B4-BE49-F238E27FC236}">
                <a16:creationId xmlns:a16="http://schemas.microsoft.com/office/drawing/2014/main" id="{E348BF81-8C8A-47AA-0556-1B938A3EE47B}"/>
              </a:ext>
            </a:extLst>
          </p:cNvPr>
          <p:cNvPicPr>
            <a:picLocks noChangeAspect="1"/>
          </p:cNvPicPr>
          <p:nvPr/>
        </p:nvPicPr>
        <p:blipFill>
          <a:blip r:embed="rId3"/>
          <a:srcRect l="19637" r="19637"/>
          <a:stretch/>
        </p:blipFill>
        <p:spPr>
          <a:xfrm>
            <a:off x="7924800" y="0"/>
            <a:ext cx="4267200" cy="6858000"/>
          </a:xfrm>
          <a:prstGeom prst="rect">
            <a:avLst/>
          </a:prstGeom>
          <a:solidFill>
            <a:schemeClr val="accent1"/>
          </a:solidFill>
        </p:spPr>
      </p:pic>
    </p:spTree>
    <p:extLst>
      <p:ext uri="{BB962C8B-B14F-4D97-AF65-F5344CB8AC3E}">
        <p14:creationId xmlns:p14="http://schemas.microsoft.com/office/powerpoint/2010/main" val="2463918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a:xfrm>
            <a:off x="569843" y="702366"/>
            <a:ext cx="8176591" cy="1139687"/>
          </a:xfrm>
        </p:spPr>
        <p:txBody>
          <a:bodyPr/>
          <a:lstStyle/>
          <a:p>
            <a:r>
              <a:rPr lang="en-US" sz="4800" dirty="0"/>
              <a:t>Detailed Application Examples</a:t>
            </a:r>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12</a:t>
            </a:fld>
            <a:endParaRPr lang="en-US" dirty="0"/>
          </a:p>
        </p:txBody>
      </p:sp>
      <p:pic>
        <p:nvPicPr>
          <p:cNvPr id="6" name="Picture Placeholder 5" descr="Clothes of various colors on rack">
            <a:extLst>
              <a:ext uri="{FF2B5EF4-FFF2-40B4-BE49-F238E27FC236}">
                <a16:creationId xmlns:a16="http://schemas.microsoft.com/office/drawing/2014/main" id="{4E814E97-AF39-125E-0B54-4E4128D34B6C}"/>
              </a:ext>
            </a:extLst>
          </p:cNvPr>
          <p:cNvPicPr>
            <a:picLocks noGrp="1" noChangeAspect="1"/>
          </p:cNvPicPr>
          <p:nvPr>
            <p:ph type="pic" sz="quarter" idx="13"/>
          </p:nvPr>
        </p:nvPicPr>
        <p:blipFill rotWithShape="1">
          <a:blip r:embed="rId2"/>
          <a:srcRect t="182" b="182"/>
          <a:stretch/>
        </p:blipFill>
        <p:spPr/>
      </p:pic>
      <p:sp>
        <p:nvSpPr>
          <p:cNvPr id="5" name="Content Placeholder 4">
            <a:extLst>
              <a:ext uri="{FF2B5EF4-FFF2-40B4-BE49-F238E27FC236}">
                <a16:creationId xmlns:a16="http://schemas.microsoft.com/office/drawing/2014/main" id="{663F7934-9C22-BDF3-3AF8-F47FE99A821D}"/>
              </a:ext>
            </a:extLst>
          </p:cNvPr>
          <p:cNvSpPr>
            <a:spLocks noGrp="1"/>
          </p:cNvSpPr>
          <p:nvPr>
            <p:ph idx="1"/>
          </p:nvPr>
        </p:nvSpPr>
        <p:spPr>
          <a:xfrm>
            <a:off x="859800" y="1990926"/>
            <a:ext cx="6746947" cy="2130552"/>
          </a:xfrm>
        </p:spPr>
        <p:txBody>
          <a:bodyPr/>
          <a:lstStyle/>
          <a:p>
            <a:r>
              <a:rPr lang="en-US" b="1" dirty="0"/>
              <a:t>Real-world applications of SVM cover various domains and include:</a:t>
            </a:r>
          </a:p>
          <a:p>
            <a:endParaRPr lang="en-US" b="1" dirty="0"/>
          </a:p>
          <a:p>
            <a:r>
              <a:rPr lang="en-US" b="1" dirty="0"/>
              <a:t>Text and document classification: </a:t>
            </a:r>
            <a:r>
              <a:rPr lang="en-US" dirty="0"/>
              <a:t>SVM can categorize documents into different topics or identify spam emails.</a:t>
            </a:r>
          </a:p>
          <a:p>
            <a:endParaRPr lang="en-US" b="1" dirty="0"/>
          </a:p>
          <a:p>
            <a:r>
              <a:rPr lang="en-US" b="1" dirty="0"/>
              <a:t>Image recognition: </a:t>
            </a:r>
            <a:r>
              <a:rPr lang="en-US" dirty="0"/>
              <a:t>SVM can recognize objects, faces, or detect specific features in images.</a:t>
            </a:r>
          </a:p>
          <a:p>
            <a:endParaRPr lang="en-US" dirty="0"/>
          </a:p>
          <a:p>
            <a:r>
              <a:rPr lang="en-US" b="1" dirty="0"/>
              <a:t>Bioinformatics and genomics: </a:t>
            </a:r>
            <a:r>
              <a:rPr lang="en-US" dirty="0"/>
              <a:t>SVM is used in gene expression analysis, protein structure prediction, and identifying disease biomarkers</a:t>
            </a:r>
            <a:r>
              <a:rPr lang="en-US" b="1" dirty="0"/>
              <a:t>.</a:t>
            </a:r>
          </a:p>
          <a:p>
            <a:endParaRPr lang="en-US" b="1" dirty="0"/>
          </a:p>
          <a:p>
            <a:r>
              <a:rPr lang="en-US" b="1" dirty="0"/>
              <a:t>Financial analysis: </a:t>
            </a:r>
            <a:r>
              <a:rPr lang="en-US" dirty="0"/>
              <a:t>SVM aids in stock market prediction, credit scoring, and fraud detection.</a:t>
            </a:r>
          </a:p>
        </p:txBody>
      </p:sp>
      <p:pic>
        <p:nvPicPr>
          <p:cNvPr id="2" name="Picture Placeholder 8">
            <a:extLst>
              <a:ext uri="{FF2B5EF4-FFF2-40B4-BE49-F238E27FC236}">
                <a16:creationId xmlns:a16="http://schemas.microsoft.com/office/drawing/2014/main" id="{1CC1B999-C248-62D8-1527-51A29F86BD3E}"/>
              </a:ext>
            </a:extLst>
          </p:cNvPr>
          <p:cNvPicPr>
            <a:picLocks noChangeAspect="1"/>
          </p:cNvPicPr>
          <p:nvPr/>
        </p:nvPicPr>
        <p:blipFill>
          <a:blip r:embed="rId3"/>
          <a:srcRect l="19637" r="19637"/>
          <a:stretch/>
        </p:blipFill>
        <p:spPr>
          <a:xfrm>
            <a:off x="7924800" y="0"/>
            <a:ext cx="4267200" cy="6858000"/>
          </a:xfrm>
          <a:prstGeom prst="rect">
            <a:avLst/>
          </a:prstGeom>
          <a:solidFill>
            <a:schemeClr val="accent1"/>
          </a:solidFill>
        </p:spPr>
      </p:pic>
    </p:spTree>
    <p:extLst>
      <p:ext uri="{BB962C8B-B14F-4D97-AF65-F5344CB8AC3E}">
        <p14:creationId xmlns:p14="http://schemas.microsoft.com/office/powerpoint/2010/main" val="4012586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a:xfrm>
            <a:off x="702365" y="808383"/>
            <a:ext cx="8176591" cy="1139687"/>
          </a:xfrm>
        </p:spPr>
        <p:txBody>
          <a:bodyPr/>
          <a:lstStyle/>
          <a:p>
            <a:r>
              <a:rPr lang="en-US" sz="4800" dirty="0"/>
              <a:t>Detailed Application Examples</a:t>
            </a:r>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13</a:t>
            </a:fld>
            <a:endParaRPr lang="en-US" dirty="0"/>
          </a:p>
        </p:txBody>
      </p:sp>
      <p:pic>
        <p:nvPicPr>
          <p:cNvPr id="6" name="Picture Placeholder 5" descr="Clothes of various colors on rack">
            <a:extLst>
              <a:ext uri="{FF2B5EF4-FFF2-40B4-BE49-F238E27FC236}">
                <a16:creationId xmlns:a16="http://schemas.microsoft.com/office/drawing/2014/main" id="{4E814E97-AF39-125E-0B54-4E4128D34B6C}"/>
              </a:ext>
            </a:extLst>
          </p:cNvPr>
          <p:cNvPicPr>
            <a:picLocks noGrp="1" noChangeAspect="1"/>
          </p:cNvPicPr>
          <p:nvPr>
            <p:ph type="pic" sz="quarter" idx="13"/>
          </p:nvPr>
        </p:nvPicPr>
        <p:blipFill rotWithShape="1">
          <a:blip r:embed="rId2"/>
          <a:srcRect t="182" b="182"/>
          <a:stretch/>
        </p:blipFill>
        <p:spPr/>
      </p:pic>
      <p:sp>
        <p:nvSpPr>
          <p:cNvPr id="5" name="Content Placeholder 4">
            <a:extLst>
              <a:ext uri="{FF2B5EF4-FFF2-40B4-BE49-F238E27FC236}">
                <a16:creationId xmlns:a16="http://schemas.microsoft.com/office/drawing/2014/main" id="{663F7934-9C22-BDF3-3AF8-F47FE99A821D}"/>
              </a:ext>
            </a:extLst>
          </p:cNvPr>
          <p:cNvSpPr>
            <a:spLocks noGrp="1"/>
          </p:cNvSpPr>
          <p:nvPr>
            <p:ph idx="1"/>
          </p:nvPr>
        </p:nvSpPr>
        <p:spPr>
          <a:xfrm>
            <a:off x="859800" y="2152948"/>
            <a:ext cx="6746947" cy="2130552"/>
          </a:xfrm>
        </p:spPr>
        <p:txBody>
          <a:bodyPr/>
          <a:lstStyle/>
          <a:p>
            <a:r>
              <a:rPr lang="en-US" b="1" dirty="0"/>
              <a:t>Real-world applications of SVM cover various domains and include:</a:t>
            </a:r>
          </a:p>
          <a:p>
            <a:endParaRPr lang="en-US" b="1" dirty="0"/>
          </a:p>
          <a:p>
            <a:r>
              <a:rPr lang="en-US" b="1" dirty="0"/>
              <a:t>Medical diagnosis: </a:t>
            </a:r>
            <a:r>
              <a:rPr lang="en-US" dirty="0"/>
              <a:t>SVM helps diagnose diseases based on patient data or medical images.</a:t>
            </a:r>
          </a:p>
          <a:p>
            <a:endParaRPr lang="en-US" b="1" dirty="0"/>
          </a:p>
          <a:p>
            <a:r>
              <a:rPr lang="en-US" b="1" dirty="0"/>
              <a:t>Handwriting recognition: </a:t>
            </a:r>
            <a:r>
              <a:rPr lang="en-US" dirty="0"/>
              <a:t>SVM can be employed to recognize handwritten characters for optical character recognition (OCR).</a:t>
            </a:r>
          </a:p>
          <a:p>
            <a:endParaRPr lang="en-US" b="1" dirty="0"/>
          </a:p>
          <a:p>
            <a:r>
              <a:rPr lang="en-US" b="1" dirty="0"/>
              <a:t>Social media sentiment analysis</a:t>
            </a:r>
            <a:r>
              <a:rPr lang="en-US" dirty="0"/>
              <a:t>: SVM can analyze social media data to determine sentiment or predict trends.</a:t>
            </a:r>
          </a:p>
          <a:p>
            <a:endParaRPr lang="en-US" b="1" dirty="0"/>
          </a:p>
        </p:txBody>
      </p:sp>
      <p:pic>
        <p:nvPicPr>
          <p:cNvPr id="2" name="Picture Placeholder 8">
            <a:extLst>
              <a:ext uri="{FF2B5EF4-FFF2-40B4-BE49-F238E27FC236}">
                <a16:creationId xmlns:a16="http://schemas.microsoft.com/office/drawing/2014/main" id="{6C31201F-AC09-902F-10C3-36968B2F1838}"/>
              </a:ext>
            </a:extLst>
          </p:cNvPr>
          <p:cNvPicPr>
            <a:picLocks noChangeAspect="1"/>
          </p:cNvPicPr>
          <p:nvPr/>
        </p:nvPicPr>
        <p:blipFill>
          <a:blip r:embed="rId3"/>
          <a:srcRect l="19637" r="19637"/>
          <a:stretch/>
        </p:blipFill>
        <p:spPr>
          <a:xfrm>
            <a:off x="7924800" y="0"/>
            <a:ext cx="4267200" cy="6858000"/>
          </a:xfrm>
          <a:prstGeom prst="rect">
            <a:avLst/>
          </a:prstGeom>
          <a:solidFill>
            <a:schemeClr val="accent1"/>
          </a:solidFill>
        </p:spPr>
      </p:pic>
    </p:spTree>
    <p:extLst>
      <p:ext uri="{BB962C8B-B14F-4D97-AF65-F5344CB8AC3E}">
        <p14:creationId xmlns:p14="http://schemas.microsoft.com/office/powerpoint/2010/main" val="1620051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a:xfrm>
            <a:off x="702365" y="808383"/>
            <a:ext cx="8176591" cy="1139687"/>
          </a:xfrm>
        </p:spPr>
        <p:txBody>
          <a:bodyPr/>
          <a:lstStyle/>
          <a:p>
            <a:r>
              <a:rPr lang="en-US" sz="4800" dirty="0"/>
              <a:t>Detailed Application Examples</a:t>
            </a:r>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14</a:t>
            </a:fld>
            <a:endParaRPr lang="en-US" dirty="0"/>
          </a:p>
        </p:txBody>
      </p:sp>
      <p:pic>
        <p:nvPicPr>
          <p:cNvPr id="6" name="Picture Placeholder 5" descr="Clothes of various colors on rack">
            <a:extLst>
              <a:ext uri="{FF2B5EF4-FFF2-40B4-BE49-F238E27FC236}">
                <a16:creationId xmlns:a16="http://schemas.microsoft.com/office/drawing/2014/main" id="{4E814E97-AF39-125E-0B54-4E4128D34B6C}"/>
              </a:ext>
            </a:extLst>
          </p:cNvPr>
          <p:cNvPicPr>
            <a:picLocks noGrp="1" noChangeAspect="1"/>
          </p:cNvPicPr>
          <p:nvPr>
            <p:ph type="pic" sz="quarter" idx="13"/>
          </p:nvPr>
        </p:nvPicPr>
        <p:blipFill rotWithShape="1">
          <a:blip r:embed="rId2"/>
          <a:srcRect t="182" b="182"/>
          <a:stretch/>
        </p:blipFill>
        <p:spPr/>
      </p:pic>
      <p:sp>
        <p:nvSpPr>
          <p:cNvPr id="5" name="Content Placeholder 4">
            <a:extLst>
              <a:ext uri="{FF2B5EF4-FFF2-40B4-BE49-F238E27FC236}">
                <a16:creationId xmlns:a16="http://schemas.microsoft.com/office/drawing/2014/main" id="{663F7934-9C22-BDF3-3AF8-F47FE99A821D}"/>
              </a:ext>
            </a:extLst>
          </p:cNvPr>
          <p:cNvSpPr>
            <a:spLocks noGrp="1"/>
          </p:cNvSpPr>
          <p:nvPr>
            <p:ph idx="1"/>
          </p:nvPr>
        </p:nvSpPr>
        <p:spPr>
          <a:xfrm>
            <a:off x="859800" y="2152948"/>
            <a:ext cx="6746947" cy="2130552"/>
          </a:xfrm>
        </p:spPr>
        <p:txBody>
          <a:bodyPr/>
          <a:lstStyle/>
          <a:p>
            <a:r>
              <a:rPr lang="en-US" b="1" dirty="0"/>
              <a:t>Real-world applications of SVM cover various domains and include:</a:t>
            </a:r>
          </a:p>
          <a:p>
            <a:endParaRPr lang="en-US" b="1" dirty="0"/>
          </a:p>
          <a:p>
            <a:r>
              <a:rPr lang="en-US" b="1" dirty="0"/>
              <a:t>Speech recognition: </a:t>
            </a:r>
            <a:r>
              <a:rPr lang="en-US" dirty="0"/>
              <a:t>SVM can be used for speech-to-text conversion and speaker identification.</a:t>
            </a:r>
          </a:p>
          <a:p>
            <a:endParaRPr lang="en-US" dirty="0"/>
          </a:p>
          <a:p>
            <a:r>
              <a:rPr lang="en-US" b="1" dirty="0"/>
              <a:t> Face detection and biometrics: </a:t>
            </a:r>
            <a:r>
              <a:rPr lang="en-US" dirty="0"/>
              <a:t>SVM plays a role in face detection systems and biometric identification.</a:t>
            </a:r>
          </a:p>
        </p:txBody>
      </p:sp>
      <p:pic>
        <p:nvPicPr>
          <p:cNvPr id="2" name="Picture Placeholder 8">
            <a:extLst>
              <a:ext uri="{FF2B5EF4-FFF2-40B4-BE49-F238E27FC236}">
                <a16:creationId xmlns:a16="http://schemas.microsoft.com/office/drawing/2014/main" id="{E711F92C-EB47-F68A-A3AF-8EC95341E4CC}"/>
              </a:ext>
            </a:extLst>
          </p:cNvPr>
          <p:cNvPicPr>
            <a:picLocks noChangeAspect="1"/>
          </p:cNvPicPr>
          <p:nvPr/>
        </p:nvPicPr>
        <p:blipFill>
          <a:blip r:embed="rId3"/>
          <a:srcRect l="19637" r="19637"/>
          <a:stretch/>
        </p:blipFill>
        <p:spPr>
          <a:xfrm>
            <a:off x="7924800" y="0"/>
            <a:ext cx="4267200" cy="6858000"/>
          </a:xfrm>
          <a:prstGeom prst="rect">
            <a:avLst/>
          </a:prstGeom>
          <a:solidFill>
            <a:schemeClr val="accent1"/>
          </a:solidFill>
        </p:spPr>
      </p:pic>
    </p:spTree>
    <p:extLst>
      <p:ext uri="{BB962C8B-B14F-4D97-AF65-F5344CB8AC3E}">
        <p14:creationId xmlns:p14="http://schemas.microsoft.com/office/powerpoint/2010/main" val="1589562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a:xfrm>
            <a:off x="702366" y="808383"/>
            <a:ext cx="6904382" cy="1139687"/>
          </a:xfrm>
        </p:spPr>
        <p:txBody>
          <a:bodyPr/>
          <a:lstStyle/>
          <a:p>
            <a:r>
              <a:rPr lang="en-US" sz="4800" dirty="0"/>
              <a:t>Summary and Conclusion</a:t>
            </a:r>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15</a:t>
            </a:fld>
            <a:endParaRPr lang="en-US" dirty="0"/>
          </a:p>
        </p:txBody>
      </p:sp>
      <p:pic>
        <p:nvPicPr>
          <p:cNvPr id="6" name="Picture Placeholder 5" descr="Clothes of various colors on rack">
            <a:extLst>
              <a:ext uri="{FF2B5EF4-FFF2-40B4-BE49-F238E27FC236}">
                <a16:creationId xmlns:a16="http://schemas.microsoft.com/office/drawing/2014/main" id="{4E814E97-AF39-125E-0B54-4E4128D34B6C}"/>
              </a:ext>
            </a:extLst>
          </p:cNvPr>
          <p:cNvPicPr>
            <a:picLocks noGrp="1" noChangeAspect="1"/>
          </p:cNvPicPr>
          <p:nvPr>
            <p:ph type="pic" sz="quarter" idx="13"/>
          </p:nvPr>
        </p:nvPicPr>
        <p:blipFill rotWithShape="1">
          <a:blip r:embed="rId2"/>
          <a:srcRect t="182" b="182"/>
          <a:stretch/>
        </p:blipFill>
        <p:spPr/>
      </p:pic>
      <p:sp>
        <p:nvSpPr>
          <p:cNvPr id="5" name="Content Placeholder 4">
            <a:extLst>
              <a:ext uri="{FF2B5EF4-FFF2-40B4-BE49-F238E27FC236}">
                <a16:creationId xmlns:a16="http://schemas.microsoft.com/office/drawing/2014/main" id="{663F7934-9C22-BDF3-3AF8-F47FE99A821D}"/>
              </a:ext>
            </a:extLst>
          </p:cNvPr>
          <p:cNvSpPr>
            <a:spLocks noGrp="1"/>
          </p:cNvSpPr>
          <p:nvPr>
            <p:ph idx="1"/>
          </p:nvPr>
        </p:nvSpPr>
        <p:spPr>
          <a:xfrm>
            <a:off x="859800" y="2152948"/>
            <a:ext cx="6746947" cy="2130552"/>
          </a:xfrm>
        </p:spPr>
        <p:txBody>
          <a:bodyPr/>
          <a:lstStyle/>
          <a:p>
            <a:endParaRPr lang="en-US" dirty="0"/>
          </a:p>
          <a:p>
            <a:r>
              <a:rPr lang="en-US" dirty="0"/>
              <a:t>In summary, SVM is a supervised learning algorithm used for classification and regression tasks. It works by finding the optimal hyperplane that separates classes or predicts continuous values.</a:t>
            </a:r>
          </a:p>
          <a:p>
            <a:endParaRPr lang="en-US" dirty="0"/>
          </a:p>
        </p:txBody>
      </p:sp>
      <p:pic>
        <p:nvPicPr>
          <p:cNvPr id="2" name="Picture Placeholder 8">
            <a:extLst>
              <a:ext uri="{FF2B5EF4-FFF2-40B4-BE49-F238E27FC236}">
                <a16:creationId xmlns:a16="http://schemas.microsoft.com/office/drawing/2014/main" id="{34394413-B2F3-40AB-766D-924C80AE2F64}"/>
              </a:ext>
            </a:extLst>
          </p:cNvPr>
          <p:cNvPicPr>
            <a:picLocks noChangeAspect="1"/>
          </p:cNvPicPr>
          <p:nvPr/>
        </p:nvPicPr>
        <p:blipFill>
          <a:blip r:embed="rId3"/>
          <a:srcRect l="19637" r="19637"/>
          <a:stretch/>
        </p:blipFill>
        <p:spPr>
          <a:xfrm>
            <a:off x="7924800" y="0"/>
            <a:ext cx="4267200" cy="6858000"/>
          </a:xfrm>
          <a:prstGeom prst="rect">
            <a:avLst/>
          </a:prstGeom>
          <a:solidFill>
            <a:schemeClr val="accent1"/>
          </a:solidFill>
        </p:spPr>
      </p:pic>
    </p:spTree>
    <p:extLst>
      <p:ext uri="{BB962C8B-B14F-4D97-AF65-F5344CB8AC3E}">
        <p14:creationId xmlns:p14="http://schemas.microsoft.com/office/powerpoint/2010/main" val="19284359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a:xfrm>
            <a:off x="612914" y="675862"/>
            <a:ext cx="6904382" cy="1139687"/>
          </a:xfrm>
        </p:spPr>
        <p:txBody>
          <a:bodyPr/>
          <a:lstStyle/>
          <a:p>
            <a:r>
              <a:rPr lang="en-US" sz="4800" dirty="0"/>
              <a:t>Summary and Conclusion</a:t>
            </a:r>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16</a:t>
            </a:fld>
            <a:endParaRPr lang="en-US" dirty="0"/>
          </a:p>
        </p:txBody>
      </p:sp>
      <p:pic>
        <p:nvPicPr>
          <p:cNvPr id="6" name="Picture Placeholder 5" descr="Clothes of various colors on rack">
            <a:extLst>
              <a:ext uri="{FF2B5EF4-FFF2-40B4-BE49-F238E27FC236}">
                <a16:creationId xmlns:a16="http://schemas.microsoft.com/office/drawing/2014/main" id="{4E814E97-AF39-125E-0B54-4E4128D34B6C}"/>
              </a:ext>
            </a:extLst>
          </p:cNvPr>
          <p:cNvPicPr>
            <a:picLocks noGrp="1" noChangeAspect="1"/>
          </p:cNvPicPr>
          <p:nvPr>
            <p:ph type="pic" sz="quarter" idx="13"/>
          </p:nvPr>
        </p:nvPicPr>
        <p:blipFill rotWithShape="1">
          <a:blip r:embed="rId2"/>
          <a:srcRect t="182" b="182"/>
          <a:stretch/>
        </p:blipFill>
        <p:spPr>
          <a:xfrm>
            <a:off x="8296656" y="-26504"/>
            <a:ext cx="3895344" cy="6858000"/>
          </a:xfrm>
        </p:spPr>
      </p:pic>
      <p:sp>
        <p:nvSpPr>
          <p:cNvPr id="5" name="Content Placeholder 4">
            <a:extLst>
              <a:ext uri="{FF2B5EF4-FFF2-40B4-BE49-F238E27FC236}">
                <a16:creationId xmlns:a16="http://schemas.microsoft.com/office/drawing/2014/main" id="{663F7934-9C22-BDF3-3AF8-F47FE99A821D}"/>
              </a:ext>
            </a:extLst>
          </p:cNvPr>
          <p:cNvSpPr>
            <a:spLocks noGrp="1"/>
          </p:cNvSpPr>
          <p:nvPr>
            <p:ph idx="1"/>
          </p:nvPr>
        </p:nvSpPr>
        <p:spPr>
          <a:xfrm>
            <a:off x="523462" y="1884910"/>
            <a:ext cx="7083286" cy="2130552"/>
          </a:xfrm>
        </p:spPr>
        <p:txBody>
          <a:bodyPr/>
          <a:lstStyle/>
          <a:p>
            <a:r>
              <a:rPr lang="en-US" dirty="0"/>
              <a:t>The phases of SVM include data preprocessing, model training, and model evaluation.</a:t>
            </a:r>
          </a:p>
          <a:p>
            <a:endParaRPr lang="en-US" dirty="0"/>
          </a:p>
          <a:p>
            <a:r>
              <a:rPr lang="en-US" dirty="0"/>
              <a:t>2- SVM holds great importance in machine learning due to its ability to handle both linearly and non-linearly separable data. It is known for its robustness against overfitting, effectiveness in high-dimensional spaces, and its capability to generalize well. SVM has various applications in domains like text classification, image recognition, bioinformatics, finance, and more.</a:t>
            </a:r>
          </a:p>
          <a:p>
            <a:endParaRPr lang="en-US" dirty="0"/>
          </a:p>
          <a:p>
            <a:r>
              <a:rPr lang="en-US" dirty="0"/>
              <a:t>3- Encourage further exploration and learning by emphasizing that SVM is just one algorithm in the vast field of machine learning. Encourage the audience to delve deeper into SVM's mathematical foundations, explore advanced techniques, and apply SVM to new problems. Highlight the importance of continuous learning and staying updated with the latest developments in the field of SVM and machine learning as a whole.</a:t>
            </a:r>
          </a:p>
          <a:p>
            <a:endParaRPr lang="en-US" dirty="0"/>
          </a:p>
        </p:txBody>
      </p:sp>
      <p:pic>
        <p:nvPicPr>
          <p:cNvPr id="2" name="Picture Placeholder 8">
            <a:extLst>
              <a:ext uri="{FF2B5EF4-FFF2-40B4-BE49-F238E27FC236}">
                <a16:creationId xmlns:a16="http://schemas.microsoft.com/office/drawing/2014/main" id="{BE84995B-90A2-5F70-2FF1-3B6614680A6C}"/>
              </a:ext>
            </a:extLst>
          </p:cNvPr>
          <p:cNvPicPr>
            <a:picLocks noChangeAspect="1"/>
          </p:cNvPicPr>
          <p:nvPr/>
        </p:nvPicPr>
        <p:blipFill>
          <a:blip r:embed="rId3"/>
          <a:srcRect l="19637" r="19637"/>
          <a:stretch/>
        </p:blipFill>
        <p:spPr>
          <a:xfrm>
            <a:off x="7924800" y="0"/>
            <a:ext cx="4267200" cy="6858000"/>
          </a:xfrm>
          <a:prstGeom prst="rect">
            <a:avLst/>
          </a:prstGeom>
          <a:solidFill>
            <a:schemeClr val="accent1"/>
          </a:solidFill>
        </p:spPr>
      </p:pic>
    </p:spTree>
    <p:extLst>
      <p:ext uri="{BB962C8B-B14F-4D97-AF65-F5344CB8AC3E}">
        <p14:creationId xmlns:p14="http://schemas.microsoft.com/office/powerpoint/2010/main" val="3009189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B27FB49D-70BC-8BD7-DD62-C2868B0C2313}"/>
              </a:ext>
            </a:extLst>
          </p:cNvPr>
          <p:cNvSpPr>
            <a:spLocks noGrp="1"/>
          </p:cNvSpPr>
          <p:nvPr>
            <p:ph type="title"/>
          </p:nvPr>
        </p:nvSpPr>
        <p:spPr/>
        <p:txBody>
          <a:bodyPr/>
          <a:lstStyle/>
          <a:p>
            <a:r>
              <a:rPr lang="en-US" dirty="0"/>
              <a:t>SVM</a:t>
            </a:r>
          </a:p>
        </p:txBody>
      </p:sp>
      <p:sp>
        <p:nvSpPr>
          <p:cNvPr id="3" name="Text Placeholder 2">
            <a:extLst>
              <a:ext uri="{FF2B5EF4-FFF2-40B4-BE49-F238E27FC236}">
                <a16:creationId xmlns:a16="http://schemas.microsoft.com/office/drawing/2014/main" id="{60FD45A3-E485-5F71-96BA-604BF623182D}"/>
              </a:ext>
            </a:extLst>
          </p:cNvPr>
          <p:cNvSpPr>
            <a:spLocks noGrp="1"/>
          </p:cNvSpPr>
          <p:nvPr>
            <p:ph type="body" sz="quarter" idx="14"/>
          </p:nvPr>
        </p:nvSpPr>
        <p:spPr>
          <a:xfrm>
            <a:off x="565815" y="2193042"/>
            <a:ext cx="2680613" cy="3384798"/>
          </a:xfrm>
        </p:spPr>
        <p:txBody>
          <a:bodyPr/>
          <a:lstStyle/>
          <a:p>
            <a:endParaRPr lang="en-US" dirty="0"/>
          </a:p>
        </p:txBody>
      </p:sp>
      <p:sp>
        <p:nvSpPr>
          <p:cNvPr id="6" name="Text Placeholder 5">
            <a:extLst>
              <a:ext uri="{FF2B5EF4-FFF2-40B4-BE49-F238E27FC236}">
                <a16:creationId xmlns:a16="http://schemas.microsoft.com/office/drawing/2014/main" id="{90E7501D-AFD6-532D-4983-B700A3729010}"/>
              </a:ext>
            </a:extLst>
          </p:cNvPr>
          <p:cNvSpPr>
            <a:spLocks noGrp="1"/>
          </p:cNvSpPr>
          <p:nvPr>
            <p:ph type="body" sz="quarter" idx="16"/>
          </p:nvPr>
        </p:nvSpPr>
        <p:spPr/>
        <p:txBody>
          <a:bodyPr/>
          <a:lstStyle/>
          <a:p>
            <a:endParaRPr lang="en-US" dirty="0"/>
          </a:p>
        </p:txBody>
      </p:sp>
      <p:sp>
        <p:nvSpPr>
          <p:cNvPr id="9" name="Text Placeholder 8">
            <a:extLst>
              <a:ext uri="{FF2B5EF4-FFF2-40B4-BE49-F238E27FC236}">
                <a16:creationId xmlns:a16="http://schemas.microsoft.com/office/drawing/2014/main" id="{0FC79EE2-13B4-9938-BB00-D56D9EFAB1F1}"/>
              </a:ext>
            </a:extLst>
          </p:cNvPr>
          <p:cNvSpPr>
            <a:spLocks noGrp="1"/>
          </p:cNvSpPr>
          <p:nvPr>
            <p:ph type="body" sz="quarter" idx="19"/>
          </p:nvPr>
        </p:nvSpPr>
        <p:spPr/>
        <p:txBody>
          <a:bodyPr/>
          <a:lstStyle/>
          <a:p>
            <a:endParaRPr lang="en-US" dirty="0"/>
          </a:p>
        </p:txBody>
      </p:sp>
      <p:sp>
        <p:nvSpPr>
          <p:cNvPr id="39" name="Slide Number Placeholder 38">
            <a:extLst>
              <a:ext uri="{FF2B5EF4-FFF2-40B4-BE49-F238E27FC236}">
                <a16:creationId xmlns:a16="http://schemas.microsoft.com/office/drawing/2014/main" id="{AA30FCA2-80C6-CF3C-F17C-360C7DCD835E}"/>
              </a:ext>
            </a:extLst>
          </p:cNvPr>
          <p:cNvSpPr>
            <a:spLocks noGrp="1"/>
          </p:cNvSpPr>
          <p:nvPr>
            <p:ph type="sldNum" sz="quarter" idx="12"/>
          </p:nvPr>
        </p:nvSpPr>
        <p:spPr/>
        <p:txBody>
          <a:bodyPr/>
          <a:lstStyle/>
          <a:p>
            <a:fld id="{8D0AFDD5-844D-364D-8AEC-50CF4D36D55D}" type="slidenum">
              <a:rPr lang="en-US" smtClean="0"/>
              <a:pPr/>
              <a:t>17</a:t>
            </a:fld>
            <a:endParaRPr lang="en-US" dirty="0"/>
          </a:p>
        </p:txBody>
      </p:sp>
      <p:sp>
        <p:nvSpPr>
          <p:cNvPr id="38" name="Footer Placeholder 37">
            <a:extLst>
              <a:ext uri="{FF2B5EF4-FFF2-40B4-BE49-F238E27FC236}">
                <a16:creationId xmlns:a16="http://schemas.microsoft.com/office/drawing/2014/main" id="{C52926D2-18D2-AED1-3AE7-6A591CC1855C}"/>
              </a:ext>
            </a:extLst>
          </p:cNvPr>
          <p:cNvSpPr>
            <a:spLocks noGrp="1"/>
          </p:cNvSpPr>
          <p:nvPr>
            <p:ph type="ftr" sz="quarter" idx="11"/>
          </p:nvPr>
        </p:nvSpPr>
        <p:spPr/>
        <p:txBody>
          <a:bodyPr/>
          <a:lstStyle/>
          <a:p>
            <a:r>
              <a:rPr lang="en-US" dirty="0"/>
              <a:t>Presentation title</a:t>
            </a:r>
          </a:p>
        </p:txBody>
      </p:sp>
      <p:sp>
        <p:nvSpPr>
          <p:cNvPr id="37" name="Date Placeholder 36">
            <a:extLst>
              <a:ext uri="{FF2B5EF4-FFF2-40B4-BE49-F238E27FC236}">
                <a16:creationId xmlns:a16="http://schemas.microsoft.com/office/drawing/2014/main" id="{FC12385A-2C7F-F62F-660D-F6C459FC1D53}"/>
              </a:ext>
            </a:extLst>
          </p:cNvPr>
          <p:cNvSpPr>
            <a:spLocks noGrp="1"/>
          </p:cNvSpPr>
          <p:nvPr>
            <p:ph type="dt" sz="half" idx="10"/>
          </p:nvPr>
        </p:nvSpPr>
        <p:spPr/>
        <p:txBody>
          <a:bodyPr/>
          <a:lstStyle/>
          <a:p>
            <a:r>
              <a:rPr lang="en-US" dirty="0"/>
              <a:t>20XX</a:t>
            </a:r>
          </a:p>
        </p:txBody>
      </p:sp>
      <p:pic>
        <p:nvPicPr>
          <p:cNvPr id="30" name="Picture Placeholder 29">
            <a:extLst>
              <a:ext uri="{FF2B5EF4-FFF2-40B4-BE49-F238E27FC236}">
                <a16:creationId xmlns:a16="http://schemas.microsoft.com/office/drawing/2014/main" id="{6318D99E-5256-4FF4-77CE-DBA2FF9B13CE}"/>
              </a:ext>
            </a:extLst>
          </p:cNvPr>
          <p:cNvPicPr>
            <a:picLocks noGrp="1" noChangeAspect="1"/>
          </p:cNvPicPr>
          <p:nvPr>
            <p:ph type="pic" sz="quarter" idx="20"/>
          </p:nvPr>
        </p:nvPicPr>
        <p:blipFill>
          <a:blip r:embed="rId2"/>
          <a:srcRect l="12638" r="12638"/>
          <a:stretch>
            <a:fillRect/>
          </a:stretch>
        </p:blipFill>
        <p:spPr>
          <a:xfrm>
            <a:off x="8981941" y="2135410"/>
            <a:ext cx="2881472" cy="3442430"/>
          </a:xfrm>
        </p:spPr>
      </p:pic>
      <p:pic>
        <p:nvPicPr>
          <p:cNvPr id="28" name="Picture Placeholder 27">
            <a:extLst>
              <a:ext uri="{FF2B5EF4-FFF2-40B4-BE49-F238E27FC236}">
                <a16:creationId xmlns:a16="http://schemas.microsoft.com/office/drawing/2014/main" id="{8BE33EF2-56E2-9333-E0C8-5515E9FFE59F}"/>
              </a:ext>
            </a:extLst>
          </p:cNvPr>
          <p:cNvPicPr>
            <a:picLocks noGrp="1" noChangeAspect="1"/>
          </p:cNvPicPr>
          <p:nvPr>
            <p:ph type="pic" sz="quarter" idx="17"/>
          </p:nvPr>
        </p:nvPicPr>
        <p:blipFill>
          <a:blip r:embed="rId3"/>
          <a:srcRect t="10455" b="10455"/>
          <a:stretch>
            <a:fillRect/>
          </a:stretch>
        </p:blipFill>
        <p:spPr>
          <a:xfrm>
            <a:off x="6291071" y="2193042"/>
            <a:ext cx="2622907" cy="3384798"/>
          </a:xfrm>
        </p:spPr>
      </p:pic>
      <p:pic>
        <p:nvPicPr>
          <p:cNvPr id="26" name="Picture Placeholder 25">
            <a:extLst>
              <a:ext uri="{FF2B5EF4-FFF2-40B4-BE49-F238E27FC236}">
                <a16:creationId xmlns:a16="http://schemas.microsoft.com/office/drawing/2014/main" id="{EEE6F8B2-AC19-07F0-C6C6-679F9672E43A}"/>
              </a:ext>
            </a:extLst>
          </p:cNvPr>
          <p:cNvPicPr>
            <a:picLocks noGrp="1" noChangeAspect="1"/>
          </p:cNvPicPr>
          <p:nvPr>
            <p:ph type="pic" sz="quarter" idx="13"/>
          </p:nvPr>
        </p:nvPicPr>
        <p:blipFill>
          <a:blip r:embed="rId4"/>
          <a:srcRect l="2029" r="2029"/>
          <a:stretch>
            <a:fillRect/>
          </a:stretch>
        </p:blipFill>
        <p:spPr>
          <a:xfrm>
            <a:off x="3409600" y="2135410"/>
            <a:ext cx="2718301" cy="3442430"/>
          </a:xfrm>
        </p:spPr>
      </p:pic>
      <p:pic>
        <p:nvPicPr>
          <p:cNvPr id="34" name="Picture 33">
            <a:extLst>
              <a:ext uri="{FF2B5EF4-FFF2-40B4-BE49-F238E27FC236}">
                <a16:creationId xmlns:a16="http://schemas.microsoft.com/office/drawing/2014/main" id="{E5ED814E-EEFA-EA39-DFEE-1B573FE1BF4A}"/>
              </a:ext>
            </a:extLst>
          </p:cNvPr>
          <p:cNvPicPr>
            <a:picLocks noChangeAspect="1"/>
          </p:cNvPicPr>
          <p:nvPr/>
        </p:nvPicPr>
        <p:blipFill>
          <a:blip r:embed="rId5"/>
          <a:stretch>
            <a:fillRect/>
          </a:stretch>
        </p:blipFill>
        <p:spPr>
          <a:xfrm>
            <a:off x="555560" y="2135410"/>
            <a:ext cx="2779957" cy="3442430"/>
          </a:xfrm>
          <a:prstGeom prst="rect">
            <a:avLst/>
          </a:prstGeom>
        </p:spPr>
      </p:pic>
    </p:spTree>
    <p:extLst>
      <p:ext uri="{BB962C8B-B14F-4D97-AF65-F5344CB8AC3E}">
        <p14:creationId xmlns:p14="http://schemas.microsoft.com/office/powerpoint/2010/main" val="3251802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B27FB49D-70BC-8BD7-DD62-C2868B0C2313}"/>
              </a:ext>
            </a:extLst>
          </p:cNvPr>
          <p:cNvSpPr>
            <a:spLocks noGrp="1"/>
          </p:cNvSpPr>
          <p:nvPr>
            <p:ph type="title"/>
          </p:nvPr>
        </p:nvSpPr>
        <p:spPr>
          <a:xfrm>
            <a:off x="1139952" y="525316"/>
            <a:ext cx="9912096" cy="1014984"/>
          </a:xfrm>
        </p:spPr>
        <p:txBody>
          <a:bodyPr/>
          <a:lstStyle/>
          <a:p>
            <a:r>
              <a:rPr lang="en-US" b="1" dirty="0"/>
              <a:t>Classification</a:t>
            </a:r>
            <a:br>
              <a:rPr lang="en-US" b="1" dirty="0"/>
            </a:br>
            <a:endParaRPr lang="en-US" dirty="0"/>
          </a:p>
        </p:txBody>
      </p:sp>
      <p:sp>
        <p:nvSpPr>
          <p:cNvPr id="3" name="Text Placeholder 2">
            <a:extLst>
              <a:ext uri="{FF2B5EF4-FFF2-40B4-BE49-F238E27FC236}">
                <a16:creationId xmlns:a16="http://schemas.microsoft.com/office/drawing/2014/main" id="{60FD45A3-E485-5F71-96BA-604BF623182D}"/>
              </a:ext>
            </a:extLst>
          </p:cNvPr>
          <p:cNvSpPr>
            <a:spLocks noGrp="1"/>
          </p:cNvSpPr>
          <p:nvPr>
            <p:ph type="body" sz="quarter" idx="14"/>
          </p:nvPr>
        </p:nvSpPr>
        <p:spPr>
          <a:xfrm>
            <a:off x="565815" y="2193042"/>
            <a:ext cx="2680613" cy="3384798"/>
          </a:xfrm>
        </p:spPr>
        <p:txBody>
          <a:bodyPr/>
          <a:lstStyle/>
          <a:p>
            <a:endParaRPr lang="en-US" dirty="0"/>
          </a:p>
        </p:txBody>
      </p:sp>
      <p:sp>
        <p:nvSpPr>
          <p:cNvPr id="6" name="Text Placeholder 5">
            <a:extLst>
              <a:ext uri="{FF2B5EF4-FFF2-40B4-BE49-F238E27FC236}">
                <a16:creationId xmlns:a16="http://schemas.microsoft.com/office/drawing/2014/main" id="{90E7501D-AFD6-532D-4983-B700A3729010}"/>
              </a:ext>
            </a:extLst>
          </p:cNvPr>
          <p:cNvSpPr>
            <a:spLocks noGrp="1"/>
          </p:cNvSpPr>
          <p:nvPr>
            <p:ph type="body" sz="quarter" idx="16"/>
          </p:nvPr>
        </p:nvSpPr>
        <p:spPr/>
        <p:txBody>
          <a:bodyPr/>
          <a:lstStyle/>
          <a:p>
            <a:endParaRPr lang="en-US" dirty="0"/>
          </a:p>
        </p:txBody>
      </p:sp>
      <p:sp>
        <p:nvSpPr>
          <p:cNvPr id="9" name="Text Placeholder 8">
            <a:extLst>
              <a:ext uri="{FF2B5EF4-FFF2-40B4-BE49-F238E27FC236}">
                <a16:creationId xmlns:a16="http://schemas.microsoft.com/office/drawing/2014/main" id="{0FC79EE2-13B4-9938-BB00-D56D9EFAB1F1}"/>
              </a:ext>
            </a:extLst>
          </p:cNvPr>
          <p:cNvSpPr>
            <a:spLocks noGrp="1"/>
          </p:cNvSpPr>
          <p:nvPr>
            <p:ph type="body" sz="quarter" idx="19"/>
          </p:nvPr>
        </p:nvSpPr>
        <p:spPr/>
        <p:txBody>
          <a:bodyPr/>
          <a:lstStyle/>
          <a:p>
            <a:endParaRPr lang="en-US" dirty="0"/>
          </a:p>
        </p:txBody>
      </p:sp>
      <p:sp>
        <p:nvSpPr>
          <p:cNvPr id="39" name="Slide Number Placeholder 38">
            <a:extLst>
              <a:ext uri="{FF2B5EF4-FFF2-40B4-BE49-F238E27FC236}">
                <a16:creationId xmlns:a16="http://schemas.microsoft.com/office/drawing/2014/main" id="{AA30FCA2-80C6-CF3C-F17C-360C7DCD835E}"/>
              </a:ext>
            </a:extLst>
          </p:cNvPr>
          <p:cNvSpPr>
            <a:spLocks noGrp="1"/>
          </p:cNvSpPr>
          <p:nvPr>
            <p:ph type="sldNum" sz="quarter" idx="12"/>
          </p:nvPr>
        </p:nvSpPr>
        <p:spPr/>
        <p:txBody>
          <a:bodyPr/>
          <a:lstStyle/>
          <a:p>
            <a:fld id="{8D0AFDD5-844D-364D-8AEC-50CF4D36D55D}" type="slidenum">
              <a:rPr lang="en-US" smtClean="0"/>
              <a:pPr/>
              <a:t>18</a:t>
            </a:fld>
            <a:endParaRPr lang="en-US" dirty="0"/>
          </a:p>
        </p:txBody>
      </p:sp>
      <p:sp>
        <p:nvSpPr>
          <p:cNvPr id="38" name="Footer Placeholder 37">
            <a:extLst>
              <a:ext uri="{FF2B5EF4-FFF2-40B4-BE49-F238E27FC236}">
                <a16:creationId xmlns:a16="http://schemas.microsoft.com/office/drawing/2014/main" id="{C52926D2-18D2-AED1-3AE7-6A591CC1855C}"/>
              </a:ext>
            </a:extLst>
          </p:cNvPr>
          <p:cNvSpPr>
            <a:spLocks noGrp="1"/>
          </p:cNvSpPr>
          <p:nvPr>
            <p:ph type="ftr" sz="quarter" idx="11"/>
          </p:nvPr>
        </p:nvSpPr>
        <p:spPr/>
        <p:txBody>
          <a:bodyPr/>
          <a:lstStyle/>
          <a:p>
            <a:r>
              <a:rPr lang="en-US" dirty="0"/>
              <a:t>Presentation title</a:t>
            </a:r>
          </a:p>
        </p:txBody>
      </p:sp>
      <p:sp>
        <p:nvSpPr>
          <p:cNvPr id="37" name="Date Placeholder 36">
            <a:extLst>
              <a:ext uri="{FF2B5EF4-FFF2-40B4-BE49-F238E27FC236}">
                <a16:creationId xmlns:a16="http://schemas.microsoft.com/office/drawing/2014/main" id="{FC12385A-2C7F-F62F-660D-F6C459FC1D53}"/>
              </a:ext>
            </a:extLst>
          </p:cNvPr>
          <p:cNvSpPr>
            <a:spLocks noGrp="1"/>
          </p:cNvSpPr>
          <p:nvPr>
            <p:ph type="dt" sz="half" idx="10"/>
          </p:nvPr>
        </p:nvSpPr>
        <p:spPr/>
        <p:txBody>
          <a:bodyPr/>
          <a:lstStyle/>
          <a:p>
            <a:r>
              <a:rPr lang="en-US" dirty="0"/>
              <a:t>20XX</a:t>
            </a:r>
          </a:p>
        </p:txBody>
      </p:sp>
      <p:sp>
        <p:nvSpPr>
          <p:cNvPr id="14" name="Picture Placeholder 13">
            <a:extLst>
              <a:ext uri="{FF2B5EF4-FFF2-40B4-BE49-F238E27FC236}">
                <a16:creationId xmlns:a16="http://schemas.microsoft.com/office/drawing/2014/main" id="{85E1710A-E000-4509-AA3E-1C7165919A25}"/>
              </a:ext>
            </a:extLst>
          </p:cNvPr>
          <p:cNvSpPr>
            <a:spLocks noGrp="1"/>
          </p:cNvSpPr>
          <p:nvPr>
            <p:ph type="pic" sz="quarter" idx="13"/>
          </p:nvPr>
        </p:nvSpPr>
        <p:spPr/>
      </p:sp>
      <p:pic>
        <p:nvPicPr>
          <p:cNvPr id="15" name="Picture 14">
            <a:extLst>
              <a:ext uri="{FF2B5EF4-FFF2-40B4-BE49-F238E27FC236}">
                <a16:creationId xmlns:a16="http://schemas.microsoft.com/office/drawing/2014/main" id="{C80CFAF4-8976-0928-DE76-4B48F0E6F5D6}"/>
              </a:ext>
            </a:extLst>
          </p:cNvPr>
          <p:cNvPicPr>
            <a:picLocks noChangeAspect="1"/>
          </p:cNvPicPr>
          <p:nvPr/>
        </p:nvPicPr>
        <p:blipFill>
          <a:blip r:embed="rId2"/>
          <a:stretch>
            <a:fillRect/>
          </a:stretch>
        </p:blipFill>
        <p:spPr>
          <a:xfrm>
            <a:off x="565815" y="1479450"/>
            <a:ext cx="11321385" cy="4873882"/>
          </a:xfrm>
          <a:prstGeom prst="rect">
            <a:avLst/>
          </a:prstGeom>
        </p:spPr>
      </p:pic>
    </p:spTree>
    <p:extLst>
      <p:ext uri="{BB962C8B-B14F-4D97-AF65-F5344CB8AC3E}">
        <p14:creationId xmlns:p14="http://schemas.microsoft.com/office/powerpoint/2010/main" val="42428393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B27FB49D-70BC-8BD7-DD62-C2868B0C2313}"/>
              </a:ext>
            </a:extLst>
          </p:cNvPr>
          <p:cNvSpPr>
            <a:spLocks noGrp="1"/>
          </p:cNvSpPr>
          <p:nvPr>
            <p:ph type="title"/>
          </p:nvPr>
        </p:nvSpPr>
        <p:spPr/>
        <p:txBody>
          <a:bodyPr/>
          <a:lstStyle/>
          <a:p>
            <a:r>
              <a:rPr lang="en-US" b="1" dirty="0"/>
              <a:t>Classification</a:t>
            </a:r>
            <a:br>
              <a:rPr lang="en-US" b="1" dirty="0"/>
            </a:br>
            <a:endParaRPr lang="en-US" dirty="0"/>
          </a:p>
        </p:txBody>
      </p:sp>
      <p:sp>
        <p:nvSpPr>
          <p:cNvPr id="6" name="Text Placeholder 5">
            <a:extLst>
              <a:ext uri="{FF2B5EF4-FFF2-40B4-BE49-F238E27FC236}">
                <a16:creationId xmlns:a16="http://schemas.microsoft.com/office/drawing/2014/main" id="{90E7501D-AFD6-532D-4983-B700A3729010}"/>
              </a:ext>
            </a:extLst>
          </p:cNvPr>
          <p:cNvSpPr>
            <a:spLocks noGrp="1"/>
          </p:cNvSpPr>
          <p:nvPr>
            <p:ph type="body" sz="quarter" idx="16"/>
          </p:nvPr>
        </p:nvSpPr>
        <p:spPr/>
        <p:txBody>
          <a:bodyPr/>
          <a:lstStyle/>
          <a:p>
            <a:endParaRPr lang="en-US" dirty="0"/>
          </a:p>
        </p:txBody>
      </p:sp>
      <p:sp>
        <p:nvSpPr>
          <p:cNvPr id="9" name="Text Placeholder 8">
            <a:extLst>
              <a:ext uri="{FF2B5EF4-FFF2-40B4-BE49-F238E27FC236}">
                <a16:creationId xmlns:a16="http://schemas.microsoft.com/office/drawing/2014/main" id="{0FC79EE2-13B4-9938-BB00-D56D9EFAB1F1}"/>
              </a:ext>
            </a:extLst>
          </p:cNvPr>
          <p:cNvSpPr>
            <a:spLocks noGrp="1"/>
          </p:cNvSpPr>
          <p:nvPr>
            <p:ph type="body" sz="quarter" idx="19"/>
          </p:nvPr>
        </p:nvSpPr>
        <p:spPr/>
        <p:txBody>
          <a:bodyPr/>
          <a:lstStyle/>
          <a:p>
            <a:endParaRPr lang="en-US" dirty="0"/>
          </a:p>
        </p:txBody>
      </p:sp>
      <p:sp>
        <p:nvSpPr>
          <p:cNvPr id="39" name="Slide Number Placeholder 38">
            <a:extLst>
              <a:ext uri="{FF2B5EF4-FFF2-40B4-BE49-F238E27FC236}">
                <a16:creationId xmlns:a16="http://schemas.microsoft.com/office/drawing/2014/main" id="{AA30FCA2-80C6-CF3C-F17C-360C7DCD835E}"/>
              </a:ext>
            </a:extLst>
          </p:cNvPr>
          <p:cNvSpPr>
            <a:spLocks noGrp="1"/>
          </p:cNvSpPr>
          <p:nvPr>
            <p:ph type="sldNum" sz="quarter" idx="12"/>
          </p:nvPr>
        </p:nvSpPr>
        <p:spPr/>
        <p:txBody>
          <a:bodyPr/>
          <a:lstStyle/>
          <a:p>
            <a:fld id="{8D0AFDD5-844D-364D-8AEC-50CF4D36D55D}" type="slidenum">
              <a:rPr lang="en-US" smtClean="0"/>
              <a:pPr/>
              <a:t>19</a:t>
            </a:fld>
            <a:endParaRPr lang="en-US" dirty="0"/>
          </a:p>
        </p:txBody>
      </p:sp>
      <p:sp>
        <p:nvSpPr>
          <p:cNvPr id="38" name="Footer Placeholder 37">
            <a:extLst>
              <a:ext uri="{FF2B5EF4-FFF2-40B4-BE49-F238E27FC236}">
                <a16:creationId xmlns:a16="http://schemas.microsoft.com/office/drawing/2014/main" id="{C52926D2-18D2-AED1-3AE7-6A591CC1855C}"/>
              </a:ext>
            </a:extLst>
          </p:cNvPr>
          <p:cNvSpPr>
            <a:spLocks noGrp="1"/>
          </p:cNvSpPr>
          <p:nvPr>
            <p:ph type="ftr" sz="quarter" idx="11"/>
          </p:nvPr>
        </p:nvSpPr>
        <p:spPr/>
        <p:txBody>
          <a:bodyPr/>
          <a:lstStyle/>
          <a:p>
            <a:r>
              <a:rPr lang="en-US" dirty="0"/>
              <a:t>Presentation title</a:t>
            </a:r>
          </a:p>
        </p:txBody>
      </p:sp>
      <p:sp>
        <p:nvSpPr>
          <p:cNvPr id="37" name="Date Placeholder 36">
            <a:extLst>
              <a:ext uri="{FF2B5EF4-FFF2-40B4-BE49-F238E27FC236}">
                <a16:creationId xmlns:a16="http://schemas.microsoft.com/office/drawing/2014/main" id="{FC12385A-2C7F-F62F-660D-F6C459FC1D53}"/>
              </a:ext>
            </a:extLst>
          </p:cNvPr>
          <p:cNvSpPr>
            <a:spLocks noGrp="1"/>
          </p:cNvSpPr>
          <p:nvPr>
            <p:ph type="dt" sz="half" idx="10"/>
          </p:nvPr>
        </p:nvSpPr>
        <p:spPr/>
        <p:txBody>
          <a:bodyPr/>
          <a:lstStyle/>
          <a:p>
            <a:r>
              <a:rPr lang="en-US" dirty="0"/>
              <a:t>20XX</a:t>
            </a:r>
          </a:p>
        </p:txBody>
      </p:sp>
      <p:pic>
        <p:nvPicPr>
          <p:cNvPr id="13" name="Picture 12">
            <a:extLst>
              <a:ext uri="{FF2B5EF4-FFF2-40B4-BE49-F238E27FC236}">
                <a16:creationId xmlns:a16="http://schemas.microsoft.com/office/drawing/2014/main" id="{E417467B-CF50-3863-1D43-32D0564A81DB}"/>
              </a:ext>
            </a:extLst>
          </p:cNvPr>
          <p:cNvPicPr>
            <a:picLocks noChangeAspect="1"/>
          </p:cNvPicPr>
          <p:nvPr/>
        </p:nvPicPr>
        <p:blipFill>
          <a:blip r:embed="rId2"/>
          <a:stretch>
            <a:fillRect/>
          </a:stretch>
        </p:blipFill>
        <p:spPr>
          <a:xfrm>
            <a:off x="284479" y="1460683"/>
            <a:ext cx="11682234" cy="4885253"/>
          </a:xfrm>
          <a:prstGeom prst="rect">
            <a:avLst/>
          </a:prstGeom>
        </p:spPr>
      </p:pic>
    </p:spTree>
    <p:extLst>
      <p:ext uri="{BB962C8B-B14F-4D97-AF65-F5344CB8AC3E}">
        <p14:creationId xmlns:p14="http://schemas.microsoft.com/office/powerpoint/2010/main" val="1733676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3421-27E8-64F7-C72E-A20B3B5BFD28}"/>
              </a:ext>
            </a:extLst>
          </p:cNvPr>
          <p:cNvSpPr>
            <a:spLocks noGrp="1"/>
          </p:cNvSpPr>
          <p:nvPr>
            <p:ph type="title"/>
          </p:nvPr>
        </p:nvSpPr>
        <p:spPr/>
        <p:txBody>
          <a:bodyPr/>
          <a:lstStyle/>
          <a:p>
            <a:r>
              <a:rPr lang="en-US" dirty="0"/>
              <a:t>Agenda</a:t>
            </a:r>
          </a:p>
        </p:txBody>
      </p:sp>
      <p:sp>
        <p:nvSpPr>
          <p:cNvPr id="3" name="Text Placeholder 2">
            <a:extLst>
              <a:ext uri="{FF2B5EF4-FFF2-40B4-BE49-F238E27FC236}">
                <a16:creationId xmlns:a16="http://schemas.microsoft.com/office/drawing/2014/main" id="{6FFCC227-AEF6-4194-577B-C14BE9F08F99}"/>
              </a:ext>
            </a:extLst>
          </p:cNvPr>
          <p:cNvSpPr>
            <a:spLocks noGrp="1"/>
          </p:cNvSpPr>
          <p:nvPr>
            <p:ph type="body" sz="quarter" idx="13"/>
          </p:nvPr>
        </p:nvSpPr>
        <p:spPr/>
        <p:txBody>
          <a:bodyPr/>
          <a:lstStyle/>
          <a:p>
            <a:r>
              <a:rPr lang="en-US" dirty="0"/>
              <a:t>1</a:t>
            </a:r>
          </a:p>
        </p:txBody>
      </p:sp>
      <p:sp>
        <p:nvSpPr>
          <p:cNvPr id="4" name="Text Placeholder 3">
            <a:extLst>
              <a:ext uri="{FF2B5EF4-FFF2-40B4-BE49-F238E27FC236}">
                <a16:creationId xmlns:a16="http://schemas.microsoft.com/office/drawing/2014/main" id="{EDA1DEE7-E7EE-60E4-4393-4B4043EFAC72}"/>
              </a:ext>
            </a:extLst>
          </p:cNvPr>
          <p:cNvSpPr>
            <a:spLocks noGrp="1"/>
          </p:cNvSpPr>
          <p:nvPr>
            <p:ph type="body" sz="quarter" idx="14"/>
          </p:nvPr>
        </p:nvSpPr>
        <p:spPr/>
        <p:txBody>
          <a:bodyPr/>
          <a:lstStyle/>
          <a:p>
            <a:r>
              <a:rPr lang="en-US" dirty="0"/>
              <a:t>2</a:t>
            </a:r>
          </a:p>
        </p:txBody>
      </p:sp>
      <p:sp>
        <p:nvSpPr>
          <p:cNvPr id="5" name="Text Placeholder 4">
            <a:extLst>
              <a:ext uri="{FF2B5EF4-FFF2-40B4-BE49-F238E27FC236}">
                <a16:creationId xmlns:a16="http://schemas.microsoft.com/office/drawing/2014/main" id="{0D7E0F31-9524-2A85-6CB5-22AF4974A1F5}"/>
              </a:ext>
            </a:extLst>
          </p:cNvPr>
          <p:cNvSpPr>
            <a:spLocks noGrp="1"/>
          </p:cNvSpPr>
          <p:nvPr>
            <p:ph type="body" sz="quarter" idx="15"/>
          </p:nvPr>
        </p:nvSpPr>
        <p:spPr/>
        <p:txBody>
          <a:bodyPr/>
          <a:lstStyle/>
          <a:p>
            <a:r>
              <a:rPr lang="en-US" dirty="0"/>
              <a:t>3</a:t>
            </a:r>
          </a:p>
        </p:txBody>
      </p:sp>
      <p:sp>
        <p:nvSpPr>
          <p:cNvPr id="6" name="Text Placeholder 5">
            <a:extLst>
              <a:ext uri="{FF2B5EF4-FFF2-40B4-BE49-F238E27FC236}">
                <a16:creationId xmlns:a16="http://schemas.microsoft.com/office/drawing/2014/main" id="{79D4236D-E11C-38FC-772B-CE8903600265}"/>
              </a:ext>
            </a:extLst>
          </p:cNvPr>
          <p:cNvSpPr>
            <a:spLocks noGrp="1"/>
          </p:cNvSpPr>
          <p:nvPr>
            <p:ph type="body" sz="quarter" idx="16"/>
          </p:nvPr>
        </p:nvSpPr>
        <p:spPr/>
        <p:txBody>
          <a:bodyPr/>
          <a:lstStyle/>
          <a:p>
            <a:r>
              <a:rPr lang="en-US" dirty="0"/>
              <a:t>4</a:t>
            </a:r>
          </a:p>
        </p:txBody>
      </p:sp>
      <p:sp>
        <p:nvSpPr>
          <p:cNvPr id="7" name="Text Placeholder 6">
            <a:extLst>
              <a:ext uri="{FF2B5EF4-FFF2-40B4-BE49-F238E27FC236}">
                <a16:creationId xmlns:a16="http://schemas.microsoft.com/office/drawing/2014/main" id="{2FC2164E-29EB-0A75-9DCC-C2F08040A581}"/>
              </a:ext>
            </a:extLst>
          </p:cNvPr>
          <p:cNvSpPr>
            <a:spLocks noGrp="1"/>
          </p:cNvSpPr>
          <p:nvPr>
            <p:ph type="body" sz="quarter" idx="17"/>
          </p:nvPr>
        </p:nvSpPr>
        <p:spPr/>
        <p:txBody>
          <a:bodyPr/>
          <a:lstStyle/>
          <a:p>
            <a:r>
              <a:rPr lang="en-US" dirty="0"/>
              <a:t>5</a:t>
            </a:r>
          </a:p>
        </p:txBody>
      </p:sp>
      <p:sp>
        <p:nvSpPr>
          <p:cNvPr id="8" name="Text Placeholder 7">
            <a:extLst>
              <a:ext uri="{FF2B5EF4-FFF2-40B4-BE49-F238E27FC236}">
                <a16:creationId xmlns:a16="http://schemas.microsoft.com/office/drawing/2014/main" id="{06974E3C-F63F-9F93-EE35-CD5E465CD080}"/>
              </a:ext>
            </a:extLst>
          </p:cNvPr>
          <p:cNvSpPr>
            <a:spLocks noGrp="1"/>
          </p:cNvSpPr>
          <p:nvPr>
            <p:ph type="body" sz="quarter" idx="18"/>
          </p:nvPr>
        </p:nvSpPr>
        <p:spPr/>
        <p:txBody>
          <a:bodyPr/>
          <a:lstStyle/>
          <a:p>
            <a:r>
              <a:rPr lang="en-US" dirty="0"/>
              <a:t>Introduction</a:t>
            </a:r>
          </a:p>
          <a:p>
            <a:endParaRPr lang="en-US" dirty="0"/>
          </a:p>
        </p:txBody>
      </p:sp>
      <p:sp>
        <p:nvSpPr>
          <p:cNvPr id="9" name="Text Placeholder 8">
            <a:extLst>
              <a:ext uri="{FF2B5EF4-FFF2-40B4-BE49-F238E27FC236}">
                <a16:creationId xmlns:a16="http://schemas.microsoft.com/office/drawing/2014/main" id="{482D95C9-142A-BF9A-3602-F4AB11608174}"/>
              </a:ext>
            </a:extLst>
          </p:cNvPr>
          <p:cNvSpPr>
            <a:spLocks noGrp="1"/>
          </p:cNvSpPr>
          <p:nvPr>
            <p:ph type="body" sz="quarter" idx="19"/>
          </p:nvPr>
        </p:nvSpPr>
        <p:spPr>
          <a:xfrm>
            <a:off x="906388" y="4732072"/>
            <a:ext cx="1947672" cy="630936"/>
          </a:xfrm>
        </p:spPr>
        <p:txBody>
          <a:bodyPr/>
          <a:lstStyle/>
          <a:p>
            <a:r>
              <a:rPr lang="en-US" dirty="0"/>
              <a:t>What is SVM?</a:t>
            </a:r>
          </a:p>
          <a:p>
            <a:r>
              <a:rPr lang="en-US" dirty="0"/>
              <a:t>The Idea Behind SVM</a:t>
            </a:r>
          </a:p>
        </p:txBody>
      </p:sp>
      <p:sp>
        <p:nvSpPr>
          <p:cNvPr id="10" name="Text Placeholder 9">
            <a:extLst>
              <a:ext uri="{FF2B5EF4-FFF2-40B4-BE49-F238E27FC236}">
                <a16:creationId xmlns:a16="http://schemas.microsoft.com/office/drawing/2014/main" id="{DD2F5204-1928-06AD-9878-6DD27D5DF27D}"/>
              </a:ext>
            </a:extLst>
          </p:cNvPr>
          <p:cNvSpPr>
            <a:spLocks noGrp="1"/>
          </p:cNvSpPr>
          <p:nvPr>
            <p:ph type="body" sz="quarter" idx="20"/>
          </p:nvPr>
        </p:nvSpPr>
        <p:spPr>
          <a:xfrm>
            <a:off x="5301797" y="4356387"/>
            <a:ext cx="1947672" cy="630936"/>
          </a:xfrm>
        </p:spPr>
        <p:txBody>
          <a:bodyPr/>
          <a:lstStyle/>
          <a:p>
            <a:r>
              <a:rPr lang="en-US" sz="2000" dirty="0"/>
              <a:t>Applications </a:t>
            </a:r>
            <a:r>
              <a:rPr lang="en-US" dirty="0"/>
              <a:t>&amp;</a:t>
            </a:r>
            <a:r>
              <a:rPr lang="en-US" sz="2000" dirty="0"/>
              <a:t>Detailed Application Examples</a:t>
            </a:r>
            <a:endParaRPr lang="en-US" dirty="0"/>
          </a:p>
          <a:p>
            <a:endParaRPr lang="en-US" sz="2000" dirty="0"/>
          </a:p>
        </p:txBody>
      </p:sp>
      <p:sp>
        <p:nvSpPr>
          <p:cNvPr id="11" name="Text Placeholder 10">
            <a:extLst>
              <a:ext uri="{FF2B5EF4-FFF2-40B4-BE49-F238E27FC236}">
                <a16:creationId xmlns:a16="http://schemas.microsoft.com/office/drawing/2014/main" id="{64977FAA-28B8-34BB-09CE-CCE6C8C73D62}"/>
              </a:ext>
            </a:extLst>
          </p:cNvPr>
          <p:cNvSpPr>
            <a:spLocks noGrp="1"/>
          </p:cNvSpPr>
          <p:nvPr>
            <p:ph type="body" sz="quarter" idx="21"/>
          </p:nvPr>
        </p:nvSpPr>
        <p:spPr/>
        <p:txBody>
          <a:bodyPr/>
          <a:lstStyle/>
          <a:p>
            <a:r>
              <a:rPr lang="en-US" sz="2000" dirty="0"/>
              <a:t>Pros &amp;Cons of SVM</a:t>
            </a:r>
          </a:p>
          <a:p>
            <a:r>
              <a:rPr lang="en-US" sz="2000" dirty="0"/>
              <a:t>Why SVM is Supervised Learning?</a:t>
            </a:r>
            <a:endParaRPr lang="en-US" dirty="0"/>
          </a:p>
          <a:p>
            <a:endParaRPr lang="en-US" dirty="0"/>
          </a:p>
          <a:p>
            <a:endParaRPr lang="en-US" sz="2000" dirty="0"/>
          </a:p>
          <a:p>
            <a:endParaRPr lang="en-US" dirty="0"/>
          </a:p>
        </p:txBody>
      </p:sp>
      <p:sp>
        <p:nvSpPr>
          <p:cNvPr id="12" name="Text Placeholder 11">
            <a:extLst>
              <a:ext uri="{FF2B5EF4-FFF2-40B4-BE49-F238E27FC236}">
                <a16:creationId xmlns:a16="http://schemas.microsoft.com/office/drawing/2014/main" id="{8B9D1FB0-0B3C-DCCA-CB4F-4FEAE1317B81}"/>
              </a:ext>
            </a:extLst>
          </p:cNvPr>
          <p:cNvSpPr>
            <a:spLocks noGrp="1"/>
          </p:cNvSpPr>
          <p:nvPr>
            <p:ph type="body" sz="quarter" idx="22"/>
          </p:nvPr>
        </p:nvSpPr>
        <p:spPr/>
        <p:txBody>
          <a:bodyPr/>
          <a:lstStyle/>
          <a:p>
            <a:r>
              <a:rPr lang="en-US" dirty="0"/>
              <a:t>Summary</a:t>
            </a:r>
          </a:p>
          <a:p>
            <a:endParaRPr lang="en-US" dirty="0"/>
          </a:p>
        </p:txBody>
      </p:sp>
      <p:sp>
        <p:nvSpPr>
          <p:cNvPr id="15" name="Slide Number Placeholder 14">
            <a:extLst>
              <a:ext uri="{FF2B5EF4-FFF2-40B4-BE49-F238E27FC236}">
                <a16:creationId xmlns:a16="http://schemas.microsoft.com/office/drawing/2014/main" id="{9EB92BE4-4ECF-AA5A-EBFA-AC2DBA93582C}"/>
              </a:ext>
            </a:extLst>
          </p:cNvPr>
          <p:cNvSpPr>
            <a:spLocks noGrp="1"/>
          </p:cNvSpPr>
          <p:nvPr>
            <p:ph type="sldNum" sz="quarter" idx="12"/>
          </p:nvPr>
        </p:nvSpPr>
        <p:spPr/>
        <p:txBody>
          <a:bodyPr/>
          <a:lstStyle/>
          <a:p>
            <a:fld id="{8D0AFDD5-844D-364D-8AEC-50CF4D36D55D}" type="slidenum">
              <a:rPr lang="en-US" smtClean="0"/>
              <a:pPr/>
              <a:t>2</a:t>
            </a:fld>
            <a:endParaRPr lang="en-US" dirty="0"/>
          </a:p>
        </p:txBody>
      </p:sp>
      <p:sp>
        <p:nvSpPr>
          <p:cNvPr id="14" name="Footer Placeholder 13">
            <a:extLst>
              <a:ext uri="{FF2B5EF4-FFF2-40B4-BE49-F238E27FC236}">
                <a16:creationId xmlns:a16="http://schemas.microsoft.com/office/drawing/2014/main" id="{DE3B97B2-F540-9F02-5569-597A7E7B6E59}"/>
              </a:ext>
            </a:extLst>
          </p:cNvPr>
          <p:cNvSpPr>
            <a:spLocks noGrp="1"/>
          </p:cNvSpPr>
          <p:nvPr>
            <p:ph type="ftr" sz="quarter" idx="11"/>
          </p:nvPr>
        </p:nvSpPr>
        <p:spPr/>
        <p:txBody>
          <a:bodyPr/>
          <a:lstStyle/>
          <a:p>
            <a:r>
              <a:rPr lang="en-US" dirty="0"/>
              <a:t>Presentation title</a:t>
            </a:r>
          </a:p>
        </p:txBody>
      </p:sp>
      <p:sp>
        <p:nvSpPr>
          <p:cNvPr id="13" name="Date Placeholder 12">
            <a:extLst>
              <a:ext uri="{FF2B5EF4-FFF2-40B4-BE49-F238E27FC236}">
                <a16:creationId xmlns:a16="http://schemas.microsoft.com/office/drawing/2014/main" id="{8FA1C40B-4426-2DD0-CFB0-3E30E9C28215}"/>
              </a:ext>
            </a:extLst>
          </p:cNvPr>
          <p:cNvSpPr>
            <a:spLocks noGrp="1"/>
          </p:cNvSpPr>
          <p:nvPr>
            <p:ph type="dt" sz="half" idx="10"/>
          </p:nvPr>
        </p:nvSpPr>
        <p:spPr/>
        <p:txBody>
          <a:bodyPr/>
          <a:lstStyle/>
          <a:p>
            <a:r>
              <a:rPr lang="en-US" dirty="0"/>
              <a:t>20XX</a:t>
            </a:r>
          </a:p>
        </p:txBody>
      </p:sp>
      <p:sp>
        <p:nvSpPr>
          <p:cNvPr id="16" name="Text Placeholder 8">
            <a:extLst>
              <a:ext uri="{FF2B5EF4-FFF2-40B4-BE49-F238E27FC236}">
                <a16:creationId xmlns:a16="http://schemas.microsoft.com/office/drawing/2014/main" id="{79F73F76-3C36-5C1D-0729-019819FEEB9E}"/>
              </a:ext>
            </a:extLst>
          </p:cNvPr>
          <p:cNvSpPr txBox="1">
            <a:spLocks/>
          </p:cNvSpPr>
          <p:nvPr/>
        </p:nvSpPr>
        <p:spPr>
          <a:xfrm>
            <a:off x="3039968" y="4347337"/>
            <a:ext cx="1947672" cy="630936"/>
          </a:xfrm>
          <a:prstGeom prst="rect">
            <a:avLst/>
          </a:prstGeom>
        </p:spPr>
        <p:txBody>
          <a:bodyPr vert="horz" lIns="91440" tIns="45720" rIns="91440" bIns="45720" rtlCol="0">
            <a:noAutofit/>
          </a:bodyPr>
          <a:lstStyle>
            <a:lvl1pPr marL="0" indent="0" algn="ctr" defTabSz="914400" rtl="0" eaLnBrk="1" latinLnBrk="0" hangingPunct="1">
              <a:lnSpc>
                <a:spcPct val="120000"/>
              </a:lnSpc>
              <a:spcBef>
                <a:spcPts val="0"/>
              </a:spcBef>
              <a:buFont typeface="Arial" panose="020B0604020202020204" pitchFamily="34" charset="0"/>
              <a:buNone/>
              <a:defRPr sz="20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Basic Code Example</a:t>
            </a:r>
            <a:endParaRPr lang="en-US" dirty="0"/>
          </a:p>
        </p:txBody>
      </p:sp>
    </p:spTree>
    <p:extLst>
      <p:ext uri="{BB962C8B-B14F-4D97-AF65-F5344CB8AC3E}">
        <p14:creationId xmlns:p14="http://schemas.microsoft.com/office/powerpoint/2010/main" val="6819786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B27FB49D-70BC-8BD7-DD62-C2868B0C2313}"/>
              </a:ext>
            </a:extLst>
          </p:cNvPr>
          <p:cNvSpPr>
            <a:spLocks noGrp="1"/>
          </p:cNvSpPr>
          <p:nvPr>
            <p:ph type="title"/>
          </p:nvPr>
        </p:nvSpPr>
        <p:spPr/>
        <p:txBody>
          <a:bodyPr/>
          <a:lstStyle/>
          <a:p>
            <a:r>
              <a:rPr lang="en-US" b="1" dirty="0"/>
              <a:t>Classification</a:t>
            </a:r>
            <a:br>
              <a:rPr lang="en-US" b="1" dirty="0"/>
            </a:br>
            <a:endParaRPr lang="en-US" dirty="0"/>
          </a:p>
        </p:txBody>
      </p:sp>
      <p:sp>
        <p:nvSpPr>
          <p:cNvPr id="6" name="Text Placeholder 5">
            <a:extLst>
              <a:ext uri="{FF2B5EF4-FFF2-40B4-BE49-F238E27FC236}">
                <a16:creationId xmlns:a16="http://schemas.microsoft.com/office/drawing/2014/main" id="{90E7501D-AFD6-532D-4983-B700A3729010}"/>
              </a:ext>
            </a:extLst>
          </p:cNvPr>
          <p:cNvSpPr>
            <a:spLocks noGrp="1"/>
          </p:cNvSpPr>
          <p:nvPr>
            <p:ph type="body" sz="quarter" idx="16"/>
          </p:nvPr>
        </p:nvSpPr>
        <p:spPr/>
        <p:txBody>
          <a:bodyPr/>
          <a:lstStyle/>
          <a:p>
            <a:endParaRPr lang="en-US" dirty="0"/>
          </a:p>
        </p:txBody>
      </p:sp>
      <p:sp>
        <p:nvSpPr>
          <p:cNvPr id="9" name="Text Placeholder 8">
            <a:extLst>
              <a:ext uri="{FF2B5EF4-FFF2-40B4-BE49-F238E27FC236}">
                <a16:creationId xmlns:a16="http://schemas.microsoft.com/office/drawing/2014/main" id="{0FC79EE2-13B4-9938-BB00-D56D9EFAB1F1}"/>
              </a:ext>
            </a:extLst>
          </p:cNvPr>
          <p:cNvSpPr>
            <a:spLocks noGrp="1"/>
          </p:cNvSpPr>
          <p:nvPr>
            <p:ph type="body" sz="quarter" idx="19"/>
          </p:nvPr>
        </p:nvSpPr>
        <p:spPr/>
        <p:txBody>
          <a:bodyPr/>
          <a:lstStyle/>
          <a:p>
            <a:endParaRPr lang="en-US" dirty="0"/>
          </a:p>
        </p:txBody>
      </p:sp>
      <p:sp>
        <p:nvSpPr>
          <p:cNvPr id="39" name="Slide Number Placeholder 38">
            <a:extLst>
              <a:ext uri="{FF2B5EF4-FFF2-40B4-BE49-F238E27FC236}">
                <a16:creationId xmlns:a16="http://schemas.microsoft.com/office/drawing/2014/main" id="{AA30FCA2-80C6-CF3C-F17C-360C7DCD835E}"/>
              </a:ext>
            </a:extLst>
          </p:cNvPr>
          <p:cNvSpPr>
            <a:spLocks noGrp="1"/>
          </p:cNvSpPr>
          <p:nvPr>
            <p:ph type="sldNum" sz="quarter" idx="12"/>
          </p:nvPr>
        </p:nvSpPr>
        <p:spPr/>
        <p:txBody>
          <a:bodyPr/>
          <a:lstStyle/>
          <a:p>
            <a:fld id="{8D0AFDD5-844D-364D-8AEC-50CF4D36D55D}" type="slidenum">
              <a:rPr lang="en-US" smtClean="0"/>
              <a:pPr/>
              <a:t>20</a:t>
            </a:fld>
            <a:endParaRPr lang="en-US" dirty="0"/>
          </a:p>
        </p:txBody>
      </p:sp>
      <p:sp>
        <p:nvSpPr>
          <p:cNvPr id="38" name="Footer Placeholder 37">
            <a:extLst>
              <a:ext uri="{FF2B5EF4-FFF2-40B4-BE49-F238E27FC236}">
                <a16:creationId xmlns:a16="http://schemas.microsoft.com/office/drawing/2014/main" id="{C52926D2-18D2-AED1-3AE7-6A591CC1855C}"/>
              </a:ext>
            </a:extLst>
          </p:cNvPr>
          <p:cNvSpPr>
            <a:spLocks noGrp="1"/>
          </p:cNvSpPr>
          <p:nvPr>
            <p:ph type="ftr" sz="quarter" idx="11"/>
          </p:nvPr>
        </p:nvSpPr>
        <p:spPr/>
        <p:txBody>
          <a:bodyPr/>
          <a:lstStyle/>
          <a:p>
            <a:r>
              <a:rPr lang="en-US" dirty="0"/>
              <a:t>Presentation title</a:t>
            </a:r>
          </a:p>
        </p:txBody>
      </p:sp>
      <p:sp>
        <p:nvSpPr>
          <p:cNvPr id="37" name="Date Placeholder 36">
            <a:extLst>
              <a:ext uri="{FF2B5EF4-FFF2-40B4-BE49-F238E27FC236}">
                <a16:creationId xmlns:a16="http://schemas.microsoft.com/office/drawing/2014/main" id="{FC12385A-2C7F-F62F-660D-F6C459FC1D53}"/>
              </a:ext>
            </a:extLst>
          </p:cNvPr>
          <p:cNvSpPr>
            <a:spLocks noGrp="1"/>
          </p:cNvSpPr>
          <p:nvPr>
            <p:ph type="dt" sz="half" idx="10"/>
          </p:nvPr>
        </p:nvSpPr>
        <p:spPr/>
        <p:txBody>
          <a:bodyPr/>
          <a:lstStyle/>
          <a:p>
            <a:r>
              <a:rPr lang="en-US" dirty="0"/>
              <a:t>20XX</a:t>
            </a:r>
          </a:p>
        </p:txBody>
      </p:sp>
      <p:pic>
        <p:nvPicPr>
          <p:cNvPr id="3" name="Picture 2">
            <a:extLst>
              <a:ext uri="{FF2B5EF4-FFF2-40B4-BE49-F238E27FC236}">
                <a16:creationId xmlns:a16="http://schemas.microsoft.com/office/drawing/2014/main" id="{0F91CCAF-5206-B03C-5367-8D533D7061AF}"/>
              </a:ext>
            </a:extLst>
          </p:cNvPr>
          <p:cNvPicPr>
            <a:picLocks noChangeAspect="1"/>
          </p:cNvPicPr>
          <p:nvPr/>
        </p:nvPicPr>
        <p:blipFill>
          <a:blip r:embed="rId2"/>
          <a:stretch>
            <a:fillRect/>
          </a:stretch>
        </p:blipFill>
        <p:spPr>
          <a:xfrm>
            <a:off x="265043" y="1399037"/>
            <a:ext cx="11661913" cy="5001867"/>
          </a:xfrm>
          <a:prstGeom prst="rect">
            <a:avLst/>
          </a:prstGeom>
        </p:spPr>
      </p:pic>
    </p:spTree>
    <p:extLst>
      <p:ext uri="{BB962C8B-B14F-4D97-AF65-F5344CB8AC3E}">
        <p14:creationId xmlns:p14="http://schemas.microsoft.com/office/powerpoint/2010/main" val="27756195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B27FB49D-70BC-8BD7-DD62-C2868B0C2313}"/>
              </a:ext>
            </a:extLst>
          </p:cNvPr>
          <p:cNvSpPr>
            <a:spLocks noGrp="1"/>
          </p:cNvSpPr>
          <p:nvPr>
            <p:ph type="title"/>
          </p:nvPr>
        </p:nvSpPr>
        <p:spPr/>
        <p:txBody>
          <a:bodyPr/>
          <a:lstStyle/>
          <a:p>
            <a:r>
              <a:rPr lang="en-US" b="1" dirty="0"/>
              <a:t>Regression</a:t>
            </a:r>
            <a:br>
              <a:rPr lang="en-US" b="1" dirty="0"/>
            </a:br>
            <a:endParaRPr lang="en-US" dirty="0"/>
          </a:p>
        </p:txBody>
      </p:sp>
      <p:sp>
        <p:nvSpPr>
          <p:cNvPr id="3" name="Text Placeholder 2">
            <a:extLst>
              <a:ext uri="{FF2B5EF4-FFF2-40B4-BE49-F238E27FC236}">
                <a16:creationId xmlns:a16="http://schemas.microsoft.com/office/drawing/2014/main" id="{60FD45A3-E485-5F71-96BA-604BF623182D}"/>
              </a:ext>
            </a:extLst>
          </p:cNvPr>
          <p:cNvSpPr>
            <a:spLocks noGrp="1"/>
          </p:cNvSpPr>
          <p:nvPr>
            <p:ph type="body" sz="quarter" idx="14"/>
          </p:nvPr>
        </p:nvSpPr>
        <p:spPr>
          <a:xfrm>
            <a:off x="565815" y="2193042"/>
            <a:ext cx="2680613" cy="3384798"/>
          </a:xfrm>
        </p:spPr>
        <p:txBody>
          <a:bodyPr/>
          <a:lstStyle/>
          <a:p>
            <a:endParaRPr lang="en-US" dirty="0"/>
          </a:p>
        </p:txBody>
      </p:sp>
      <p:sp>
        <p:nvSpPr>
          <p:cNvPr id="6" name="Text Placeholder 5">
            <a:extLst>
              <a:ext uri="{FF2B5EF4-FFF2-40B4-BE49-F238E27FC236}">
                <a16:creationId xmlns:a16="http://schemas.microsoft.com/office/drawing/2014/main" id="{90E7501D-AFD6-532D-4983-B700A3729010}"/>
              </a:ext>
            </a:extLst>
          </p:cNvPr>
          <p:cNvSpPr>
            <a:spLocks noGrp="1"/>
          </p:cNvSpPr>
          <p:nvPr>
            <p:ph type="body" sz="quarter" idx="16"/>
          </p:nvPr>
        </p:nvSpPr>
        <p:spPr/>
        <p:txBody>
          <a:bodyPr/>
          <a:lstStyle/>
          <a:p>
            <a:endParaRPr lang="en-US" dirty="0"/>
          </a:p>
        </p:txBody>
      </p:sp>
      <p:sp>
        <p:nvSpPr>
          <p:cNvPr id="9" name="Text Placeholder 8">
            <a:extLst>
              <a:ext uri="{FF2B5EF4-FFF2-40B4-BE49-F238E27FC236}">
                <a16:creationId xmlns:a16="http://schemas.microsoft.com/office/drawing/2014/main" id="{0FC79EE2-13B4-9938-BB00-D56D9EFAB1F1}"/>
              </a:ext>
            </a:extLst>
          </p:cNvPr>
          <p:cNvSpPr>
            <a:spLocks noGrp="1"/>
          </p:cNvSpPr>
          <p:nvPr>
            <p:ph type="body" sz="quarter" idx="19"/>
          </p:nvPr>
        </p:nvSpPr>
        <p:spPr/>
        <p:txBody>
          <a:bodyPr/>
          <a:lstStyle/>
          <a:p>
            <a:endParaRPr lang="en-US" dirty="0"/>
          </a:p>
        </p:txBody>
      </p:sp>
      <p:sp>
        <p:nvSpPr>
          <p:cNvPr id="39" name="Slide Number Placeholder 38">
            <a:extLst>
              <a:ext uri="{FF2B5EF4-FFF2-40B4-BE49-F238E27FC236}">
                <a16:creationId xmlns:a16="http://schemas.microsoft.com/office/drawing/2014/main" id="{AA30FCA2-80C6-CF3C-F17C-360C7DCD835E}"/>
              </a:ext>
            </a:extLst>
          </p:cNvPr>
          <p:cNvSpPr>
            <a:spLocks noGrp="1"/>
          </p:cNvSpPr>
          <p:nvPr>
            <p:ph type="sldNum" sz="quarter" idx="12"/>
          </p:nvPr>
        </p:nvSpPr>
        <p:spPr/>
        <p:txBody>
          <a:bodyPr/>
          <a:lstStyle/>
          <a:p>
            <a:fld id="{8D0AFDD5-844D-364D-8AEC-50CF4D36D55D}" type="slidenum">
              <a:rPr lang="en-US" smtClean="0"/>
              <a:pPr/>
              <a:t>21</a:t>
            </a:fld>
            <a:endParaRPr lang="en-US" dirty="0"/>
          </a:p>
        </p:txBody>
      </p:sp>
      <p:sp>
        <p:nvSpPr>
          <p:cNvPr id="38" name="Footer Placeholder 37">
            <a:extLst>
              <a:ext uri="{FF2B5EF4-FFF2-40B4-BE49-F238E27FC236}">
                <a16:creationId xmlns:a16="http://schemas.microsoft.com/office/drawing/2014/main" id="{C52926D2-18D2-AED1-3AE7-6A591CC1855C}"/>
              </a:ext>
            </a:extLst>
          </p:cNvPr>
          <p:cNvSpPr>
            <a:spLocks noGrp="1"/>
          </p:cNvSpPr>
          <p:nvPr>
            <p:ph type="ftr" sz="quarter" idx="11"/>
          </p:nvPr>
        </p:nvSpPr>
        <p:spPr/>
        <p:txBody>
          <a:bodyPr/>
          <a:lstStyle/>
          <a:p>
            <a:r>
              <a:rPr lang="en-US" dirty="0"/>
              <a:t>Presentation title</a:t>
            </a:r>
          </a:p>
        </p:txBody>
      </p:sp>
      <p:sp>
        <p:nvSpPr>
          <p:cNvPr id="37" name="Date Placeholder 36">
            <a:extLst>
              <a:ext uri="{FF2B5EF4-FFF2-40B4-BE49-F238E27FC236}">
                <a16:creationId xmlns:a16="http://schemas.microsoft.com/office/drawing/2014/main" id="{FC12385A-2C7F-F62F-660D-F6C459FC1D53}"/>
              </a:ext>
            </a:extLst>
          </p:cNvPr>
          <p:cNvSpPr>
            <a:spLocks noGrp="1"/>
          </p:cNvSpPr>
          <p:nvPr>
            <p:ph type="dt" sz="half" idx="10"/>
          </p:nvPr>
        </p:nvSpPr>
        <p:spPr/>
        <p:txBody>
          <a:bodyPr/>
          <a:lstStyle/>
          <a:p>
            <a:r>
              <a:rPr lang="en-US" dirty="0"/>
              <a:t>20XX</a:t>
            </a:r>
          </a:p>
        </p:txBody>
      </p:sp>
      <p:pic>
        <p:nvPicPr>
          <p:cNvPr id="7" name="Picture Placeholder 6">
            <a:extLst>
              <a:ext uri="{FF2B5EF4-FFF2-40B4-BE49-F238E27FC236}">
                <a16:creationId xmlns:a16="http://schemas.microsoft.com/office/drawing/2014/main" id="{8E742719-DD85-FEBB-C677-C8FD85EC9275}"/>
              </a:ext>
            </a:extLst>
          </p:cNvPr>
          <p:cNvPicPr>
            <a:picLocks noGrp="1" noChangeAspect="1"/>
          </p:cNvPicPr>
          <p:nvPr>
            <p:ph type="pic" sz="quarter" idx="13"/>
          </p:nvPr>
        </p:nvPicPr>
        <p:blipFill>
          <a:blip r:embed="rId2"/>
          <a:srcRect l="16754" r="16754"/>
          <a:stretch>
            <a:fillRect/>
          </a:stretch>
        </p:blipFill>
        <p:spPr>
          <a:xfrm>
            <a:off x="488548" y="1527048"/>
            <a:ext cx="11438409" cy="4873856"/>
          </a:xfrm>
        </p:spPr>
      </p:pic>
    </p:spTree>
    <p:extLst>
      <p:ext uri="{BB962C8B-B14F-4D97-AF65-F5344CB8AC3E}">
        <p14:creationId xmlns:p14="http://schemas.microsoft.com/office/powerpoint/2010/main" val="34668862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4C5B759-93CB-5B5A-B1D2-2E3C42747C75}"/>
              </a:ext>
            </a:extLst>
          </p:cNvPr>
          <p:cNvSpPr>
            <a:spLocks noGrp="1"/>
          </p:cNvSpPr>
          <p:nvPr>
            <p:ph type="ctrTitle"/>
          </p:nvPr>
        </p:nvSpPr>
        <p:spPr/>
        <p:txBody>
          <a:bodyPr/>
          <a:lstStyle/>
          <a:p>
            <a:r>
              <a:rPr lang="en-US" dirty="0"/>
              <a:t>Thank you</a:t>
            </a:r>
          </a:p>
        </p:txBody>
      </p:sp>
      <p:sp>
        <p:nvSpPr>
          <p:cNvPr id="25" name="Subtitle 24">
            <a:extLst>
              <a:ext uri="{FF2B5EF4-FFF2-40B4-BE49-F238E27FC236}">
                <a16:creationId xmlns:a16="http://schemas.microsoft.com/office/drawing/2014/main" id="{518B68B6-5284-F036-E87F-9BC3A435A7B3}"/>
              </a:ext>
            </a:extLst>
          </p:cNvPr>
          <p:cNvSpPr>
            <a:spLocks noGrp="1"/>
          </p:cNvSpPr>
          <p:nvPr>
            <p:ph type="subTitle" idx="1"/>
          </p:nvPr>
        </p:nvSpPr>
        <p:spPr/>
        <p:txBody>
          <a:bodyPr/>
          <a:lstStyle/>
          <a:p>
            <a:endParaRPr lang="en-US" dirty="0"/>
          </a:p>
          <a:p>
            <a:endParaRPr lang="en-US" dirty="0"/>
          </a:p>
        </p:txBody>
      </p:sp>
    </p:spTree>
    <p:extLst>
      <p:ext uri="{BB962C8B-B14F-4D97-AF65-F5344CB8AC3E}">
        <p14:creationId xmlns:p14="http://schemas.microsoft.com/office/powerpoint/2010/main" val="2397583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a:xfrm>
            <a:off x="980661" y="808383"/>
            <a:ext cx="5447571" cy="1139687"/>
          </a:xfrm>
        </p:spPr>
        <p:txBody>
          <a:bodyPr/>
          <a:lstStyle/>
          <a:p>
            <a:r>
              <a:rPr lang="en-US" dirty="0"/>
              <a:t>Introduction</a:t>
            </a:r>
            <a:br>
              <a:rPr lang="en-US" dirty="0">
                <a:sym typeface="DM Sans Medium"/>
              </a:rPr>
            </a:br>
            <a:endParaRPr lang="en-US" dirty="0"/>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a:xfrm>
            <a:off x="1027540" y="1662618"/>
            <a:ext cx="6235480" cy="2130552"/>
          </a:xfrm>
        </p:spPr>
        <p:txBody>
          <a:bodyPr/>
          <a:lstStyle/>
          <a:p>
            <a:r>
              <a:rPr lang="en-US" sz="1400" dirty="0"/>
              <a:t> Support Vector Machines (SVM) is a supervised machine learning algorithm used for classification and regression tasks. It works by finding the optimal hyperplane that separates different classes or predicts continuous values.</a:t>
            </a:r>
          </a:p>
          <a:p>
            <a:endParaRPr lang="en-US" sz="1400" dirty="0"/>
          </a:p>
          <a:p>
            <a:r>
              <a:rPr lang="en-US" sz="1400" dirty="0"/>
              <a:t>- SVM is significant in machine learning and pattern recognition because it can effectively handle both linearly and non-linearly separable data. It aims to maximize the margin between classes, leading to better generalization and robustness against overfitting.</a:t>
            </a:r>
          </a:p>
          <a:p>
            <a:endParaRPr lang="en-US" sz="1400" dirty="0"/>
          </a:p>
          <a:p>
            <a:r>
              <a:rPr lang="en-US" sz="1400" dirty="0"/>
              <a:t>-SVM has applications in various domains, including:</a:t>
            </a:r>
          </a:p>
          <a:p>
            <a:r>
              <a:rPr lang="en-US" sz="1400" b="1" dirty="0"/>
              <a:t>Text and document classification: </a:t>
            </a:r>
            <a:r>
              <a:rPr lang="en-US" sz="1400" dirty="0"/>
              <a:t>SVM can classify documents into different categories based on their content.</a:t>
            </a:r>
          </a:p>
          <a:p>
            <a:r>
              <a:rPr lang="en-US" sz="1400" dirty="0"/>
              <a:t> </a:t>
            </a:r>
            <a:r>
              <a:rPr lang="en-US" sz="1400" b="1" dirty="0"/>
              <a:t>Image recognition and computer vision: </a:t>
            </a:r>
            <a:r>
              <a:rPr lang="en-US" sz="1400" dirty="0"/>
              <a:t>SVM can be used for object recognition, face detection, and image classification tasks.</a:t>
            </a:r>
          </a:p>
          <a:p>
            <a:r>
              <a:rPr lang="en-US" sz="1400" dirty="0"/>
              <a:t> </a:t>
            </a:r>
            <a:r>
              <a:rPr lang="en-US" sz="1400" b="1" dirty="0"/>
              <a:t>Bioinformatics and genomics: </a:t>
            </a:r>
            <a:r>
              <a:rPr lang="en-US" sz="1400" dirty="0"/>
              <a:t>SVM can analyze biological data, such as DNA sequences, and predict protein structures or classify genes.</a:t>
            </a:r>
          </a:p>
          <a:p>
            <a:r>
              <a:rPr lang="en-US" sz="1400" dirty="0"/>
              <a:t>    </a:t>
            </a:r>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3</a:t>
            </a:fld>
            <a:endParaRPr lang="en-US" dirty="0"/>
          </a:p>
        </p:txBody>
      </p:sp>
      <p:pic>
        <p:nvPicPr>
          <p:cNvPr id="6" name="Picture Placeholder 5" descr="Clothes of various colors on rack">
            <a:extLst>
              <a:ext uri="{FF2B5EF4-FFF2-40B4-BE49-F238E27FC236}">
                <a16:creationId xmlns:a16="http://schemas.microsoft.com/office/drawing/2014/main" id="{4E814E97-AF39-125E-0B54-4E4128D34B6C}"/>
              </a:ext>
            </a:extLst>
          </p:cNvPr>
          <p:cNvPicPr>
            <a:picLocks noGrp="1" noChangeAspect="1"/>
          </p:cNvPicPr>
          <p:nvPr>
            <p:ph type="pic" sz="quarter" idx="13"/>
          </p:nvPr>
        </p:nvPicPr>
        <p:blipFill rotWithShape="1">
          <a:blip r:embed="rId2"/>
          <a:srcRect t="182" b="182"/>
          <a:stretch/>
        </p:blipFill>
        <p:spPr>
          <a:xfrm>
            <a:off x="8296656" y="13252"/>
            <a:ext cx="3895344" cy="6858000"/>
          </a:xfrm>
        </p:spPr>
      </p:pic>
      <p:pic>
        <p:nvPicPr>
          <p:cNvPr id="2" name="Picture Placeholder 8">
            <a:extLst>
              <a:ext uri="{FF2B5EF4-FFF2-40B4-BE49-F238E27FC236}">
                <a16:creationId xmlns:a16="http://schemas.microsoft.com/office/drawing/2014/main" id="{B0275459-7652-9021-3CE8-0242DBCFF393}"/>
              </a:ext>
            </a:extLst>
          </p:cNvPr>
          <p:cNvPicPr>
            <a:picLocks noChangeAspect="1"/>
          </p:cNvPicPr>
          <p:nvPr/>
        </p:nvPicPr>
        <p:blipFill>
          <a:blip r:embed="rId3"/>
          <a:srcRect l="19637" r="19637"/>
          <a:stretch/>
        </p:blipFill>
        <p:spPr>
          <a:xfrm>
            <a:off x="7924800" y="0"/>
            <a:ext cx="4267200" cy="6858000"/>
          </a:xfrm>
          <a:prstGeom prst="rect">
            <a:avLst/>
          </a:prstGeom>
          <a:solidFill>
            <a:schemeClr val="accent1"/>
          </a:solidFill>
        </p:spPr>
      </p:pic>
    </p:spTree>
    <p:extLst>
      <p:ext uri="{BB962C8B-B14F-4D97-AF65-F5344CB8AC3E}">
        <p14:creationId xmlns:p14="http://schemas.microsoft.com/office/powerpoint/2010/main" val="3780002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a:xfrm>
            <a:off x="980661" y="808383"/>
            <a:ext cx="5447571" cy="1139687"/>
          </a:xfrm>
        </p:spPr>
        <p:txBody>
          <a:bodyPr/>
          <a:lstStyle/>
          <a:p>
            <a:r>
              <a:rPr lang="en-US" dirty="0"/>
              <a:t>What is SVM?</a:t>
            </a:r>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a:xfrm>
            <a:off x="1027540" y="1662618"/>
            <a:ext cx="6235480" cy="2130552"/>
          </a:xfrm>
        </p:spPr>
        <p:txBody>
          <a:bodyPr/>
          <a:lstStyle/>
          <a:p>
            <a:r>
              <a:rPr lang="en-US" sz="1400" b="1" dirty="0"/>
              <a:t>Support Vector Machines (SVM) is </a:t>
            </a:r>
            <a:r>
              <a:rPr lang="en-US" sz="1400" dirty="0"/>
              <a:t>a machine learning algorithm that aims to find the optimal hyperplane to separate classes or predict continuous values in supervised learning tasks.</a:t>
            </a:r>
          </a:p>
          <a:p>
            <a:endParaRPr lang="en-US" sz="1400" dirty="0"/>
          </a:p>
          <a:p>
            <a:r>
              <a:rPr lang="en-US" sz="1400" b="1" dirty="0"/>
              <a:t>SVM's purpose is </a:t>
            </a:r>
            <a:r>
              <a:rPr lang="en-US" sz="1400" dirty="0"/>
              <a:t>to classify data points by finding the best decision boundary that maximizes the margin between classes. It fits into the broader field of machine learning as a powerful tool for classification and regression, capable of handling both linearly and non-linearly separable data. SVM has strong theoretical foundations and is known for its ability to generalize well and handle high-dimensional data effectively.</a:t>
            </a:r>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4</a:t>
            </a:fld>
            <a:endParaRPr lang="en-US" dirty="0"/>
          </a:p>
        </p:txBody>
      </p:sp>
      <p:pic>
        <p:nvPicPr>
          <p:cNvPr id="9" name="Picture Placeholder 8">
            <a:extLst>
              <a:ext uri="{FF2B5EF4-FFF2-40B4-BE49-F238E27FC236}">
                <a16:creationId xmlns:a16="http://schemas.microsoft.com/office/drawing/2014/main" id="{15CEA7CE-A78F-D2B8-94DE-554675B88889}"/>
              </a:ext>
            </a:extLst>
          </p:cNvPr>
          <p:cNvPicPr>
            <a:picLocks noGrp="1" noChangeAspect="1"/>
          </p:cNvPicPr>
          <p:nvPr>
            <p:ph type="pic" sz="quarter" idx="13"/>
          </p:nvPr>
        </p:nvPicPr>
        <p:blipFill>
          <a:blip r:embed="rId2"/>
          <a:srcRect l="19637" r="19637"/>
          <a:stretch/>
        </p:blipFill>
        <p:spPr>
          <a:xfrm>
            <a:off x="7924800" y="0"/>
            <a:ext cx="4267200" cy="6858000"/>
          </a:xfrm>
        </p:spPr>
      </p:pic>
    </p:spTree>
    <p:extLst>
      <p:ext uri="{BB962C8B-B14F-4D97-AF65-F5344CB8AC3E}">
        <p14:creationId xmlns:p14="http://schemas.microsoft.com/office/powerpoint/2010/main" val="269339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a:xfrm>
            <a:off x="980661" y="808383"/>
            <a:ext cx="7142922" cy="1139687"/>
          </a:xfrm>
        </p:spPr>
        <p:txBody>
          <a:bodyPr/>
          <a:lstStyle/>
          <a:p>
            <a:r>
              <a:rPr lang="en-US" dirty="0"/>
              <a:t>Phases of SVM</a:t>
            </a:r>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a:xfrm>
            <a:off x="1027540" y="1662618"/>
            <a:ext cx="6235480" cy="2130552"/>
          </a:xfrm>
        </p:spPr>
        <p:txBody>
          <a:bodyPr/>
          <a:lstStyle/>
          <a:p>
            <a:r>
              <a:rPr lang="en-US" sz="1400" dirty="0"/>
              <a:t>1- </a:t>
            </a:r>
            <a:r>
              <a:rPr lang="en-US" sz="1400" b="1" dirty="0"/>
              <a:t>Data Preprocessing: </a:t>
            </a:r>
            <a:r>
              <a:rPr lang="en-US" sz="1400" dirty="0"/>
              <a:t>In this phase, the data is prepared for SVM by performing feature scaling, which ensures that all features are on a similar scale. Additionally, the data may be partitioned into training and testing sets to evaluate the model's performance.</a:t>
            </a:r>
          </a:p>
          <a:p>
            <a:endParaRPr lang="en-US" sz="1400" dirty="0"/>
          </a:p>
          <a:p>
            <a:r>
              <a:rPr lang="en-US" sz="1400" dirty="0"/>
              <a:t>2- </a:t>
            </a:r>
            <a:r>
              <a:rPr lang="en-US" sz="1400" b="1" dirty="0"/>
              <a:t>Model Training: </a:t>
            </a:r>
            <a:r>
              <a:rPr lang="en-US" sz="1400" dirty="0"/>
              <a:t>In this phase, the SVM model is trained by optimizing the hyperplane that best separates the different classes or predicts continuous values. The optimization involves finding the support vectors, which are the data points closest to the decision boundary.</a:t>
            </a:r>
          </a:p>
          <a:p>
            <a:endParaRPr lang="en-US" sz="1400" dirty="0"/>
          </a:p>
          <a:p>
            <a:r>
              <a:rPr lang="en-US" sz="1400" dirty="0"/>
              <a:t>3- </a:t>
            </a:r>
            <a:r>
              <a:rPr lang="en-US" sz="1400" b="1" dirty="0"/>
              <a:t>Model Evaluation</a:t>
            </a:r>
            <a:r>
              <a:rPr lang="en-US" sz="1400" dirty="0"/>
              <a:t>: Once the model is trained, it is evaluated in the classification or regression task. For classification, the model assigns class labels to new data points based on their position relative to the decision boundary. For regression, the model predicts continuous values. The evaluation involves assessing metrics such as accuracy, precision, recall, or mean squared error to measure the model's performance.</a:t>
            </a:r>
          </a:p>
          <a:p>
            <a:endParaRPr lang="en-US" sz="1400" dirty="0"/>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5</a:t>
            </a:fld>
            <a:endParaRPr lang="en-US" dirty="0"/>
          </a:p>
        </p:txBody>
      </p:sp>
      <p:pic>
        <p:nvPicPr>
          <p:cNvPr id="6" name="Picture Placeholder 5" descr="Clothes of various colors on rack">
            <a:extLst>
              <a:ext uri="{FF2B5EF4-FFF2-40B4-BE49-F238E27FC236}">
                <a16:creationId xmlns:a16="http://schemas.microsoft.com/office/drawing/2014/main" id="{4E814E97-AF39-125E-0B54-4E4128D34B6C}"/>
              </a:ext>
            </a:extLst>
          </p:cNvPr>
          <p:cNvPicPr>
            <a:picLocks noGrp="1" noChangeAspect="1"/>
          </p:cNvPicPr>
          <p:nvPr>
            <p:ph type="pic" sz="quarter" idx="13"/>
          </p:nvPr>
        </p:nvPicPr>
        <p:blipFill rotWithShape="1">
          <a:blip r:embed="rId2"/>
          <a:srcRect t="182" b="182"/>
          <a:stretch/>
        </p:blipFill>
        <p:spPr/>
      </p:pic>
      <p:pic>
        <p:nvPicPr>
          <p:cNvPr id="2" name="Picture Placeholder 8">
            <a:extLst>
              <a:ext uri="{FF2B5EF4-FFF2-40B4-BE49-F238E27FC236}">
                <a16:creationId xmlns:a16="http://schemas.microsoft.com/office/drawing/2014/main" id="{2C4EE2F5-894C-959C-3DA4-9E1881CF78A8}"/>
              </a:ext>
            </a:extLst>
          </p:cNvPr>
          <p:cNvPicPr>
            <a:picLocks noChangeAspect="1"/>
          </p:cNvPicPr>
          <p:nvPr/>
        </p:nvPicPr>
        <p:blipFill>
          <a:blip r:embed="rId3"/>
          <a:srcRect l="19637" r="19637"/>
          <a:stretch/>
        </p:blipFill>
        <p:spPr>
          <a:xfrm>
            <a:off x="7924800" y="0"/>
            <a:ext cx="4267200" cy="6858000"/>
          </a:xfrm>
          <a:prstGeom prst="rect">
            <a:avLst/>
          </a:prstGeom>
          <a:solidFill>
            <a:schemeClr val="accent1"/>
          </a:solidFill>
        </p:spPr>
      </p:pic>
    </p:spTree>
    <p:extLst>
      <p:ext uri="{BB962C8B-B14F-4D97-AF65-F5344CB8AC3E}">
        <p14:creationId xmlns:p14="http://schemas.microsoft.com/office/powerpoint/2010/main" val="1555607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a:xfrm>
            <a:off x="702365" y="808383"/>
            <a:ext cx="8176591" cy="1139687"/>
          </a:xfrm>
        </p:spPr>
        <p:txBody>
          <a:bodyPr/>
          <a:lstStyle/>
          <a:p>
            <a:r>
              <a:rPr lang="en-US" sz="4800" dirty="0"/>
              <a:t>The Idea Behind SVM</a:t>
            </a:r>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a:xfrm>
            <a:off x="1027540" y="1662618"/>
            <a:ext cx="6235480" cy="2130552"/>
          </a:xfrm>
        </p:spPr>
        <p:txBody>
          <a:bodyPr/>
          <a:lstStyle/>
          <a:p>
            <a:r>
              <a:rPr lang="en-US" b="1" dirty="0"/>
              <a:t>The core idea behind SVM is </a:t>
            </a:r>
            <a:r>
              <a:rPr lang="en-US" dirty="0"/>
              <a:t>to find the decision boundary that maximizes the margin between different classes. The margin represents the distance between the decision boundary and the closest data points of each class.</a:t>
            </a:r>
          </a:p>
          <a:p>
            <a:endParaRPr lang="en-US" dirty="0"/>
          </a:p>
          <a:p>
            <a:r>
              <a:rPr lang="en-US" dirty="0"/>
              <a:t>By maximizing the margin, SVM aims to achieve better generalization and robustness against overfitting. It helps in classifying new data points accurately because the larger the margin, the more confident we can be about the classification.</a:t>
            </a:r>
          </a:p>
          <a:p>
            <a:endParaRPr lang="en-US" dirty="0"/>
          </a:p>
          <a:p>
            <a:r>
              <a:rPr lang="en-US" dirty="0"/>
              <a:t>The concept of maximum margin allows SVM to focus on the most informative data points, known as support vectors, which are crucial for determining the decision boundary and making accurate predictions.</a:t>
            </a:r>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6</a:t>
            </a:fld>
            <a:endParaRPr lang="en-US" dirty="0"/>
          </a:p>
        </p:txBody>
      </p:sp>
      <p:pic>
        <p:nvPicPr>
          <p:cNvPr id="6" name="Picture Placeholder 5" descr="Clothes of various colors on rack">
            <a:extLst>
              <a:ext uri="{FF2B5EF4-FFF2-40B4-BE49-F238E27FC236}">
                <a16:creationId xmlns:a16="http://schemas.microsoft.com/office/drawing/2014/main" id="{4E814E97-AF39-125E-0B54-4E4128D34B6C}"/>
              </a:ext>
            </a:extLst>
          </p:cNvPr>
          <p:cNvPicPr>
            <a:picLocks noGrp="1" noChangeAspect="1"/>
          </p:cNvPicPr>
          <p:nvPr>
            <p:ph type="pic" sz="quarter" idx="13"/>
          </p:nvPr>
        </p:nvPicPr>
        <p:blipFill rotWithShape="1">
          <a:blip r:embed="rId2"/>
          <a:srcRect t="182" b="182"/>
          <a:stretch/>
        </p:blipFill>
        <p:spPr/>
      </p:pic>
      <p:pic>
        <p:nvPicPr>
          <p:cNvPr id="2" name="Picture 1">
            <a:extLst>
              <a:ext uri="{FF2B5EF4-FFF2-40B4-BE49-F238E27FC236}">
                <a16:creationId xmlns:a16="http://schemas.microsoft.com/office/drawing/2014/main" id="{BCA4F3F1-D3B6-82B4-FF10-2F3777CB2C31}"/>
              </a:ext>
            </a:extLst>
          </p:cNvPr>
          <p:cNvPicPr>
            <a:picLocks noChangeAspect="1"/>
          </p:cNvPicPr>
          <p:nvPr/>
        </p:nvPicPr>
        <p:blipFill>
          <a:blip r:embed="rId3"/>
          <a:stretch>
            <a:fillRect/>
          </a:stretch>
        </p:blipFill>
        <p:spPr>
          <a:xfrm>
            <a:off x="8296656" y="0"/>
            <a:ext cx="4267200" cy="6858000"/>
          </a:xfrm>
          <a:prstGeom prst="rect">
            <a:avLst/>
          </a:prstGeom>
        </p:spPr>
      </p:pic>
    </p:spTree>
    <p:extLst>
      <p:ext uri="{BB962C8B-B14F-4D97-AF65-F5344CB8AC3E}">
        <p14:creationId xmlns:p14="http://schemas.microsoft.com/office/powerpoint/2010/main" val="388936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a:xfrm>
            <a:off x="702365" y="808383"/>
            <a:ext cx="8176591" cy="1139687"/>
          </a:xfrm>
        </p:spPr>
        <p:txBody>
          <a:bodyPr/>
          <a:lstStyle/>
          <a:p>
            <a:r>
              <a:rPr lang="en-US" sz="4800" dirty="0"/>
              <a:t>Basic Code Example</a:t>
            </a:r>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a:xfrm>
            <a:off x="702365" y="1452832"/>
            <a:ext cx="3584216" cy="444478"/>
          </a:xfrm>
        </p:spPr>
        <p:txBody>
          <a:bodyPr/>
          <a:lstStyle/>
          <a:p>
            <a:r>
              <a:rPr lang="en-US" sz="2000" dirty="0">
                <a:highlight>
                  <a:srgbClr val="FFFF00"/>
                </a:highlight>
              </a:rPr>
              <a:t>CLASSIFICATION CODE :</a:t>
            </a:r>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7</a:t>
            </a:fld>
            <a:endParaRPr lang="en-US" dirty="0"/>
          </a:p>
        </p:txBody>
      </p:sp>
      <p:pic>
        <p:nvPicPr>
          <p:cNvPr id="8" name="Picture 7">
            <a:extLst>
              <a:ext uri="{FF2B5EF4-FFF2-40B4-BE49-F238E27FC236}">
                <a16:creationId xmlns:a16="http://schemas.microsoft.com/office/drawing/2014/main" id="{2A06083F-8560-AEA1-A02B-88A0B40CA87F}"/>
              </a:ext>
            </a:extLst>
          </p:cNvPr>
          <p:cNvPicPr>
            <a:picLocks noChangeAspect="1"/>
          </p:cNvPicPr>
          <p:nvPr/>
        </p:nvPicPr>
        <p:blipFill>
          <a:blip r:embed="rId2"/>
          <a:stretch>
            <a:fillRect/>
          </a:stretch>
        </p:blipFill>
        <p:spPr>
          <a:xfrm>
            <a:off x="67685" y="1897310"/>
            <a:ext cx="12056629" cy="4503594"/>
          </a:xfrm>
          <a:prstGeom prst="rect">
            <a:avLst/>
          </a:prstGeom>
        </p:spPr>
      </p:pic>
    </p:spTree>
    <p:extLst>
      <p:ext uri="{BB962C8B-B14F-4D97-AF65-F5344CB8AC3E}">
        <p14:creationId xmlns:p14="http://schemas.microsoft.com/office/powerpoint/2010/main" val="1078447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a:xfrm>
            <a:off x="702365" y="808383"/>
            <a:ext cx="8176591" cy="1139687"/>
          </a:xfrm>
        </p:spPr>
        <p:txBody>
          <a:bodyPr/>
          <a:lstStyle/>
          <a:p>
            <a:r>
              <a:rPr lang="en-US" sz="4800" dirty="0"/>
              <a:t>Basic Code Example</a:t>
            </a:r>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a:xfrm>
            <a:off x="702365" y="1452832"/>
            <a:ext cx="3584216" cy="444478"/>
          </a:xfrm>
        </p:spPr>
        <p:txBody>
          <a:bodyPr/>
          <a:lstStyle/>
          <a:p>
            <a:r>
              <a:rPr kumimoji="0" lang="en-US" altLang="en-US" sz="2000" b="0" i="0" u="none" strike="noStrike" cap="none" normalizeH="0" baseline="0" dirty="0">
                <a:ln>
                  <a:noFill/>
                </a:ln>
                <a:solidFill>
                  <a:schemeClr val="tx1"/>
                </a:solidFill>
                <a:effectLst/>
                <a:highlight>
                  <a:srgbClr val="FFFF00"/>
                </a:highlight>
                <a:latin typeface="Arial Unicode MS"/>
              </a:rPr>
              <a:t>REGRESSION CODE :</a:t>
            </a:r>
            <a:endParaRPr lang="en-US" sz="2000" dirty="0">
              <a:highlight>
                <a:srgbClr val="FFFF00"/>
              </a:highlight>
            </a:endParaRPr>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8</a:t>
            </a:fld>
            <a:endParaRPr lang="en-US" dirty="0"/>
          </a:p>
        </p:txBody>
      </p:sp>
      <p:sp>
        <p:nvSpPr>
          <p:cNvPr id="5" name="Rectangle 2">
            <a:extLst>
              <a:ext uri="{FF2B5EF4-FFF2-40B4-BE49-F238E27FC236}">
                <a16:creationId xmlns:a16="http://schemas.microsoft.com/office/drawing/2014/main" id="{63A55435-5896-B440-BF15-850E57EF89F8}"/>
              </a:ext>
            </a:extLst>
          </p:cNvPr>
          <p:cNvSpPr>
            <a:spLocks noChangeArrowheads="1"/>
          </p:cNvSpPr>
          <p:nvPr/>
        </p:nvSpPr>
        <p:spPr bwMode="auto">
          <a:xfrm>
            <a:off x="152400" y="250195"/>
            <a:ext cx="21672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0FFE3381-13DB-4082-912B-153472D49D3D}"/>
              </a:ext>
            </a:extLst>
          </p:cNvPr>
          <p:cNvPicPr>
            <a:picLocks noChangeAspect="1"/>
          </p:cNvPicPr>
          <p:nvPr/>
        </p:nvPicPr>
        <p:blipFill>
          <a:blip r:embed="rId2"/>
          <a:stretch>
            <a:fillRect/>
          </a:stretch>
        </p:blipFill>
        <p:spPr>
          <a:xfrm>
            <a:off x="369126" y="1948070"/>
            <a:ext cx="11370365" cy="4452834"/>
          </a:xfrm>
          <a:prstGeom prst="rect">
            <a:avLst/>
          </a:prstGeom>
        </p:spPr>
      </p:pic>
    </p:spTree>
    <p:extLst>
      <p:ext uri="{BB962C8B-B14F-4D97-AF65-F5344CB8AC3E}">
        <p14:creationId xmlns:p14="http://schemas.microsoft.com/office/powerpoint/2010/main" val="3917093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a:xfrm>
            <a:off x="702365" y="808383"/>
            <a:ext cx="8176591" cy="1139687"/>
          </a:xfrm>
        </p:spPr>
        <p:txBody>
          <a:bodyPr/>
          <a:lstStyle/>
          <a:p>
            <a:r>
              <a:rPr lang="en-US" sz="4800" dirty="0"/>
              <a:t>Why SVM is Supervised Learning?</a:t>
            </a:r>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9</a:t>
            </a:fld>
            <a:endParaRPr lang="en-US" dirty="0"/>
          </a:p>
        </p:txBody>
      </p:sp>
      <p:pic>
        <p:nvPicPr>
          <p:cNvPr id="6" name="Picture Placeholder 5" descr="Clothes of various colors on rack">
            <a:extLst>
              <a:ext uri="{FF2B5EF4-FFF2-40B4-BE49-F238E27FC236}">
                <a16:creationId xmlns:a16="http://schemas.microsoft.com/office/drawing/2014/main" id="{4E814E97-AF39-125E-0B54-4E4128D34B6C}"/>
              </a:ext>
            </a:extLst>
          </p:cNvPr>
          <p:cNvPicPr>
            <a:picLocks noGrp="1" noChangeAspect="1"/>
          </p:cNvPicPr>
          <p:nvPr>
            <p:ph type="pic" sz="quarter" idx="13"/>
          </p:nvPr>
        </p:nvPicPr>
        <p:blipFill rotWithShape="1">
          <a:blip r:embed="rId2"/>
          <a:srcRect t="182" b="182"/>
          <a:stretch/>
        </p:blipFill>
        <p:spPr/>
      </p:pic>
      <p:sp>
        <p:nvSpPr>
          <p:cNvPr id="5" name="Content Placeholder 4">
            <a:extLst>
              <a:ext uri="{FF2B5EF4-FFF2-40B4-BE49-F238E27FC236}">
                <a16:creationId xmlns:a16="http://schemas.microsoft.com/office/drawing/2014/main" id="{663F7934-9C22-BDF3-3AF8-F47FE99A821D}"/>
              </a:ext>
            </a:extLst>
          </p:cNvPr>
          <p:cNvSpPr>
            <a:spLocks noGrp="1"/>
          </p:cNvSpPr>
          <p:nvPr>
            <p:ph idx="1"/>
          </p:nvPr>
        </p:nvSpPr>
        <p:spPr>
          <a:xfrm>
            <a:off x="859800" y="2152948"/>
            <a:ext cx="6746947" cy="2130552"/>
          </a:xfrm>
        </p:spPr>
        <p:txBody>
          <a:bodyPr/>
          <a:lstStyle/>
          <a:p>
            <a:endParaRPr lang="en-US" dirty="0"/>
          </a:p>
          <a:p>
            <a:r>
              <a:rPr lang="en-US" b="1" dirty="0"/>
              <a:t>SVM is a supervised learning algorithm, meaning </a:t>
            </a:r>
            <a:r>
              <a:rPr lang="en-US" dirty="0"/>
              <a:t>it requires labeled training data where each data point is associated with a known class label or target value.</a:t>
            </a:r>
          </a:p>
          <a:p>
            <a:endParaRPr lang="en-US" dirty="0"/>
          </a:p>
          <a:p>
            <a:r>
              <a:rPr lang="en-US" b="1" dirty="0"/>
              <a:t>Labeled training data is </a:t>
            </a:r>
            <a:r>
              <a:rPr lang="en-US" dirty="0"/>
              <a:t>essential for SVM as it provides the algorithm with the ground truth information needed to learn and build the classification or regression model. It allows SVM to understand the relationship between the input features and the corresponding output labels or values. Having labeled examples enables SVM to make predictions on unseen data by generalizing from the patterns learned during training.</a:t>
            </a:r>
          </a:p>
        </p:txBody>
      </p:sp>
      <p:pic>
        <p:nvPicPr>
          <p:cNvPr id="8" name="Picture Placeholder 8">
            <a:extLst>
              <a:ext uri="{FF2B5EF4-FFF2-40B4-BE49-F238E27FC236}">
                <a16:creationId xmlns:a16="http://schemas.microsoft.com/office/drawing/2014/main" id="{CBF1ADF2-B757-D065-2FEB-28B1BF2F22D0}"/>
              </a:ext>
            </a:extLst>
          </p:cNvPr>
          <p:cNvPicPr>
            <a:picLocks noChangeAspect="1"/>
          </p:cNvPicPr>
          <p:nvPr/>
        </p:nvPicPr>
        <p:blipFill>
          <a:blip r:embed="rId3"/>
          <a:srcRect l="19637" r="19637"/>
          <a:stretch/>
        </p:blipFill>
        <p:spPr>
          <a:xfrm>
            <a:off x="7924800" y="0"/>
            <a:ext cx="4267200" cy="6858000"/>
          </a:xfrm>
          <a:prstGeom prst="rect">
            <a:avLst/>
          </a:prstGeom>
          <a:solidFill>
            <a:schemeClr val="accent1"/>
          </a:solidFill>
        </p:spPr>
      </p:pic>
    </p:spTree>
    <p:extLst>
      <p:ext uri="{BB962C8B-B14F-4D97-AF65-F5344CB8AC3E}">
        <p14:creationId xmlns:p14="http://schemas.microsoft.com/office/powerpoint/2010/main" val="1747097853"/>
      </p:ext>
    </p:extLst>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FA78568-A730-4D3B-A489-FD854E91254A}">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{199E329F-43B2-40A4-BA22-983F3907537D}tf11429527_win32</Template>
  <TotalTime>153</TotalTime>
  <Words>1221</Words>
  <Application>Microsoft Office PowerPoint</Application>
  <PresentationFormat>Widescreen</PresentationFormat>
  <Paragraphs>143</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Arial Unicode MS</vt:lpstr>
      <vt:lpstr>Calibri</vt:lpstr>
      <vt:lpstr>Century Gothic</vt:lpstr>
      <vt:lpstr>Karla</vt:lpstr>
      <vt:lpstr>Univers Condensed Light</vt:lpstr>
      <vt:lpstr>Office Theme</vt:lpstr>
      <vt:lpstr>Support vector machines (SVMs)</vt:lpstr>
      <vt:lpstr>Agenda</vt:lpstr>
      <vt:lpstr>Introduction </vt:lpstr>
      <vt:lpstr>What is SVM?</vt:lpstr>
      <vt:lpstr>Phases of SVM</vt:lpstr>
      <vt:lpstr>The Idea Behind SVM</vt:lpstr>
      <vt:lpstr>Basic Code Example</vt:lpstr>
      <vt:lpstr>Basic Code Example</vt:lpstr>
      <vt:lpstr>Why SVM is Supervised Learning?</vt:lpstr>
      <vt:lpstr>Pros &amp;Cons of SVM</vt:lpstr>
      <vt:lpstr>Applications of SVM</vt:lpstr>
      <vt:lpstr>Detailed Application Examples</vt:lpstr>
      <vt:lpstr>Detailed Application Examples</vt:lpstr>
      <vt:lpstr>Detailed Application Examples</vt:lpstr>
      <vt:lpstr>Summary and Conclusion</vt:lpstr>
      <vt:lpstr>Summary and Conclusion</vt:lpstr>
      <vt:lpstr>SVM</vt:lpstr>
      <vt:lpstr>Classification </vt:lpstr>
      <vt:lpstr>Classification </vt:lpstr>
      <vt:lpstr>Classification </vt:lpstr>
      <vt:lpstr>Regression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Support vector machines (SVMs)</dc:title>
  <dc:creator>haneen almoabdi1423</dc:creator>
  <cp:lastModifiedBy>حنين حميد محمد المعبدي</cp:lastModifiedBy>
  <cp:revision>2</cp:revision>
  <dcterms:created xsi:type="dcterms:W3CDTF">2023-06-02T19:39:31Z</dcterms:created>
  <dcterms:modified xsi:type="dcterms:W3CDTF">2024-02-29T01:55:22Z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