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Shape 102"/>
          <p:cNvSpPr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Shape 103"/>
          <p:cNvSpPr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sz="4800">
                <a:solidFill>
                  <a:srgbClr val="6B6D6D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Shape 23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Shape 42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Shape 43"/>
          <p:cNvSpPr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Shape 72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Shape 91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Shape 92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pc="28" sz="28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>
              <a:spcBef>
                <a:spcPts val="1400"/>
              </a:spcBef>
              <a:buSzTx/>
              <a:buFontTx/>
              <a:buNone/>
              <a:defRPr spc="28" sz="28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>
              <a:spcBef>
                <a:spcPts val="1400"/>
              </a:spcBef>
              <a:buSzTx/>
              <a:buFontTx/>
              <a:buNone/>
              <a:defRPr spc="28" sz="28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>
              <a:spcBef>
                <a:spcPts val="1400"/>
              </a:spcBef>
              <a:buSzTx/>
              <a:buFontTx/>
              <a:buNone/>
              <a:defRPr spc="28" sz="28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>
              <a:spcBef>
                <a:spcPts val="1400"/>
              </a:spcBef>
              <a:buSzTx/>
              <a:buFontTx/>
              <a:buNone/>
              <a:defRPr spc="28" sz="28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Shape 12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Speed dating </a:t>
            </a:r>
          </a:p>
          <a:p>
            <a:pPr/>
            <a:r>
              <a:t>dataset </a:t>
            </a:r>
          </a:p>
        </p:txBody>
      </p:sp>
      <p:sp>
        <p:nvSpPr>
          <p:cNvPr id="130" name="Shape 130"/>
          <p:cNvSpPr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By: Harry Nguyen, James Njangi,</a:t>
            </a:r>
          </a:p>
          <a:p>
            <a:pPr/>
            <a:r>
              <a:t> Dexter Ekeh &amp; Ren Dutczak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Q4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Conclusion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Work cited: 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Dataset: 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WEkA Algorithms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R 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R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Questions: 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Q1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Q2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Q3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