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57BD5-AC89-44A9-965E-CB89BFF1268A}" v="3" dt="2022-07-19T07:03:33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 Ram" userId="34a2afb64c56ae42" providerId="LiveId" clId="{0BB57BD5-AC89-44A9-965E-CB89BFF1268A}"/>
    <pc:docChg chg="undo custSel addSld delSld modSld">
      <pc:chgData name="Ananth Ram" userId="34a2afb64c56ae42" providerId="LiveId" clId="{0BB57BD5-AC89-44A9-965E-CB89BFF1268A}" dt="2022-07-19T07:18:03.409" v="415" actId="20577"/>
      <pc:docMkLst>
        <pc:docMk/>
      </pc:docMkLst>
      <pc:sldChg chg="modSp mod">
        <pc:chgData name="Ananth Ram" userId="34a2afb64c56ae42" providerId="LiveId" clId="{0BB57BD5-AC89-44A9-965E-CB89BFF1268A}" dt="2022-07-19T07:18:03.409" v="415" actId="20577"/>
        <pc:sldMkLst>
          <pc:docMk/>
          <pc:sldMk cId="1693479669" sldId="256"/>
        </pc:sldMkLst>
        <pc:spChg chg="mod">
          <ac:chgData name="Ananth Ram" userId="34a2afb64c56ae42" providerId="LiveId" clId="{0BB57BD5-AC89-44A9-965E-CB89BFF1268A}" dt="2022-07-19T07:17:55.709" v="397" actId="20577"/>
          <ac:spMkLst>
            <pc:docMk/>
            <pc:sldMk cId="1693479669" sldId="256"/>
            <ac:spMk id="2" creationId="{1F389E47-3AA7-E2C2-7099-D20F31CED24B}"/>
          </ac:spMkLst>
        </pc:spChg>
        <pc:spChg chg="mod">
          <ac:chgData name="Ananth Ram" userId="34a2afb64c56ae42" providerId="LiveId" clId="{0BB57BD5-AC89-44A9-965E-CB89BFF1268A}" dt="2022-07-19T07:18:03.409" v="415" actId="20577"/>
          <ac:spMkLst>
            <pc:docMk/>
            <pc:sldMk cId="1693479669" sldId="256"/>
            <ac:spMk id="3" creationId="{3DD73FAA-552D-3704-FF8D-0E6EA793F092}"/>
          </ac:spMkLst>
        </pc:spChg>
      </pc:sldChg>
      <pc:sldChg chg="addSp delSp modSp del mod setBg">
        <pc:chgData name="Ananth Ram" userId="34a2afb64c56ae42" providerId="LiveId" clId="{0BB57BD5-AC89-44A9-965E-CB89BFF1268A}" dt="2022-07-19T06:54:27.555" v="6" actId="47"/>
        <pc:sldMkLst>
          <pc:docMk/>
          <pc:sldMk cId="325564831" sldId="257"/>
        </pc:sldMkLst>
        <pc:spChg chg="mod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2" creationId="{3638D0C0-7207-B2FB-3AF6-4994E851BF29}"/>
          </ac:spMkLst>
        </pc:spChg>
        <pc:spChg chg="add mod">
          <ac:chgData name="Ananth Ram" userId="34a2afb64c56ae42" providerId="LiveId" clId="{0BB57BD5-AC89-44A9-965E-CB89BFF1268A}" dt="2022-07-19T06:54:22.816" v="4" actId="21"/>
          <ac:spMkLst>
            <pc:docMk/>
            <pc:sldMk cId="325564831" sldId="257"/>
            <ac:spMk id="7" creationId="{6E97FD11-DE5F-E9FF-3DA0-A82DA8D0583D}"/>
          </ac:spMkLst>
        </pc:spChg>
        <pc:spChg chg="add del">
          <ac:chgData name="Ananth Ram" userId="34a2afb64c56ae42" providerId="LiveId" clId="{0BB57BD5-AC89-44A9-965E-CB89BFF1268A}" dt="2022-07-19T06:54:11.439" v="2" actId="26606"/>
          <ac:spMkLst>
            <pc:docMk/>
            <pc:sldMk cId="325564831" sldId="257"/>
            <ac:spMk id="10" creationId="{A4AC5506-6312-4701-8D3C-40187889A947}"/>
          </ac:spMkLst>
        </pc:spChg>
        <pc:picChg chg="del mod">
          <ac:chgData name="Ananth Ram" userId="34a2afb64c56ae42" providerId="LiveId" clId="{0BB57BD5-AC89-44A9-965E-CB89BFF1268A}" dt="2022-07-19T06:54:22.816" v="4" actId="21"/>
          <ac:picMkLst>
            <pc:docMk/>
            <pc:sldMk cId="325564831" sldId="257"/>
            <ac:picMk id="5" creationId="{A041D471-6727-1D4B-9CAF-E51ED6043B96}"/>
          </ac:picMkLst>
        </pc:picChg>
      </pc:sldChg>
      <pc:sldChg chg="addSp delSp modSp new mod modClrScheme chgLayout">
        <pc:chgData name="Ananth Ram" userId="34a2afb64c56ae42" providerId="LiveId" clId="{0BB57BD5-AC89-44A9-965E-CB89BFF1268A}" dt="2022-07-19T06:57:59.837" v="106" actId="313"/>
        <pc:sldMkLst>
          <pc:docMk/>
          <pc:sldMk cId="4205561483" sldId="258"/>
        </pc:sldMkLst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2" creationId="{495920E3-E4D4-AB01-ED09-000A575286A9}"/>
          </ac:spMkLst>
        </pc:spChg>
        <pc:spChg chg="del">
          <ac:chgData name="Ananth Ram" userId="34a2afb64c56ae42" providerId="LiveId" clId="{0BB57BD5-AC89-44A9-965E-CB89BFF1268A}" dt="2022-07-19T06:54:24.290" v="5"/>
          <ac:spMkLst>
            <pc:docMk/>
            <pc:sldMk cId="4205561483" sldId="258"/>
            <ac:spMk id="3" creationId="{C6904A47-5299-676B-C213-E9747A869FFC}"/>
          </ac:spMkLst>
        </pc:spChg>
        <pc:spChg chg="del mod ord">
          <ac:chgData name="Ananth Ram" userId="34a2afb64c56ae42" providerId="LiveId" clId="{0BB57BD5-AC89-44A9-965E-CB89BFF1268A}" dt="2022-07-19T06:55:04.284" v="7" actId="700"/>
          <ac:spMkLst>
            <pc:docMk/>
            <pc:sldMk cId="4205561483" sldId="258"/>
            <ac:spMk id="4" creationId="{4707D0C2-BA51-84FA-219F-1723EFC2577A}"/>
          </ac:spMkLst>
        </pc:spChg>
        <pc:spChg chg="add mod ord">
          <ac:chgData name="Ananth Ram" userId="34a2afb64c56ae42" providerId="LiveId" clId="{0BB57BD5-AC89-44A9-965E-CB89BFF1268A}" dt="2022-07-19T06:55:12.850" v="16" actId="20577"/>
          <ac:spMkLst>
            <pc:docMk/>
            <pc:sldMk cId="4205561483" sldId="258"/>
            <ac:spMk id="6" creationId="{C011BFCC-D861-5315-5AB5-AD3CB15ECBFE}"/>
          </ac:spMkLst>
        </pc:spChg>
        <pc:spChg chg="add mod ord">
          <ac:chgData name="Ananth Ram" userId="34a2afb64c56ae42" providerId="LiveId" clId="{0BB57BD5-AC89-44A9-965E-CB89BFF1268A}" dt="2022-07-19T06:55:45.712" v="83" actId="20577"/>
          <ac:spMkLst>
            <pc:docMk/>
            <pc:sldMk cId="4205561483" sldId="258"/>
            <ac:spMk id="7" creationId="{90BE05AB-7807-57BB-C959-866554FC395D}"/>
          </ac:spMkLst>
        </pc:spChg>
        <pc:spChg chg="add mod ord">
          <ac:chgData name="Ananth Ram" userId="34a2afb64c56ae42" providerId="LiveId" clId="{0BB57BD5-AC89-44A9-965E-CB89BFF1268A}" dt="2022-07-19T06:57:59.837" v="106" actId="313"/>
          <ac:spMkLst>
            <pc:docMk/>
            <pc:sldMk cId="4205561483" sldId="258"/>
            <ac:spMk id="8" creationId="{5ED7951F-035D-4B7C-CD20-BD5293F6FCC1}"/>
          </ac:spMkLst>
        </pc:spChg>
        <pc:spChg chg="add del mod ord">
          <ac:chgData name="Ananth Ram" userId="34a2afb64c56ae42" providerId="LiveId" clId="{0BB57BD5-AC89-44A9-965E-CB89BFF1268A}" dt="2022-07-19T06:55:06.402" v="8" actId="22"/>
          <ac:spMkLst>
            <pc:docMk/>
            <pc:sldMk cId="4205561483" sldId="258"/>
            <ac:spMk id="9" creationId="{7B02DBB4-AAAF-F37A-5E11-8E1639C5D7E1}"/>
          </ac:spMkLst>
        </pc:spChg>
        <pc:picChg chg="add mod ord">
          <ac:chgData name="Ananth Ram" userId="34a2afb64c56ae42" providerId="LiveId" clId="{0BB57BD5-AC89-44A9-965E-CB89BFF1268A}" dt="2022-07-19T06:55:04.284" v="7" actId="700"/>
          <ac:picMkLst>
            <pc:docMk/>
            <pc:sldMk cId="4205561483" sldId="258"/>
            <ac:picMk id="5" creationId="{BEC4CE68-188D-F447-E614-F1B41A008EAD}"/>
          </ac:picMkLst>
        </pc:picChg>
        <pc:picChg chg="add mod ord">
          <ac:chgData name="Ananth Ram" userId="34a2afb64c56ae42" providerId="LiveId" clId="{0BB57BD5-AC89-44A9-965E-CB89BFF1268A}" dt="2022-07-19T06:55:06.402" v="8" actId="22"/>
          <ac:picMkLst>
            <pc:docMk/>
            <pc:sldMk cId="4205561483" sldId="258"/>
            <ac:picMk id="11" creationId="{24D25A7F-B8DB-7879-A09D-00DEBFFA871B}"/>
          </ac:picMkLst>
        </pc:picChg>
      </pc:sldChg>
      <pc:sldChg chg="addSp modSp new mod">
        <pc:chgData name="Ananth Ram" userId="34a2afb64c56ae42" providerId="LiveId" clId="{0BB57BD5-AC89-44A9-965E-CB89BFF1268A}" dt="2022-07-19T07:01:03.646" v="222" actId="20577"/>
        <pc:sldMkLst>
          <pc:docMk/>
          <pc:sldMk cId="710009899" sldId="259"/>
        </pc:sldMkLst>
        <pc:spChg chg="mod">
          <ac:chgData name="Ananth Ram" userId="34a2afb64c56ae42" providerId="LiveId" clId="{0BB57BD5-AC89-44A9-965E-CB89BFF1268A}" dt="2022-07-19T07:01:03.646" v="222" actId="20577"/>
          <ac:spMkLst>
            <pc:docMk/>
            <pc:sldMk cId="710009899" sldId="259"/>
            <ac:spMk id="2" creationId="{2F9ADFDF-FB02-0AC9-4A3E-35810A830B57}"/>
          </ac:spMkLst>
        </pc:spChg>
        <pc:picChg chg="add mod">
          <ac:chgData name="Ananth Ram" userId="34a2afb64c56ae42" providerId="LiveId" clId="{0BB57BD5-AC89-44A9-965E-CB89BFF1268A}" dt="2022-07-19T07:00:34.013" v="212" actId="14100"/>
          <ac:picMkLst>
            <pc:docMk/>
            <pc:sldMk cId="710009899" sldId="259"/>
            <ac:picMk id="4" creationId="{245CB6F8-8E75-69EA-76E9-7E81F594ECFC}"/>
          </ac:picMkLst>
        </pc:picChg>
      </pc:sldChg>
      <pc:sldChg chg="addSp delSp modSp new del mod">
        <pc:chgData name="Ananth Ram" userId="34a2afb64c56ae42" providerId="LiveId" clId="{0BB57BD5-AC89-44A9-965E-CB89BFF1268A}" dt="2022-07-19T06:59:14.878" v="158" actId="680"/>
        <pc:sldMkLst>
          <pc:docMk/>
          <pc:sldMk cId="1194175106" sldId="259"/>
        </pc:sldMkLst>
        <pc:spChg chg="mod">
          <ac:chgData name="Ananth Ram" userId="34a2afb64c56ae42" providerId="LiveId" clId="{0BB57BD5-AC89-44A9-965E-CB89BFF1268A}" dt="2022-07-19T06:59:14.488" v="157" actId="20577"/>
          <ac:spMkLst>
            <pc:docMk/>
            <pc:sldMk cId="1194175106" sldId="259"/>
            <ac:spMk id="2" creationId="{71743A67-54CF-89D2-1333-FC024EC7C013}"/>
          </ac:spMkLst>
        </pc:spChg>
        <pc:picChg chg="add del">
          <ac:chgData name="Ananth Ram" userId="34a2afb64c56ae42" providerId="LiveId" clId="{0BB57BD5-AC89-44A9-965E-CB89BFF1268A}" dt="2022-07-19T06:59:13.399" v="152" actId="22"/>
          <ac:picMkLst>
            <pc:docMk/>
            <pc:sldMk cId="1194175106" sldId="259"/>
            <ac:picMk id="4" creationId="{30ABD827-CAEA-ADEE-DE28-230C3F01FF99}"/>
          </ac:picMkLst>
        </pc:picChg>
      </pc:sldChg>
      <pc:sldChg chg="new del">
        <pc:chgData name="Ananth Ram" userId="34a2afb64c56ae42" providerId="LiveId" clId="{0BB57BD5-AC89-44A9-965E-CB89BFF1268A}" dt="2022-07-19T07:01:21.083" v="225" actId="47"/>
        <pc:sldMkLst>
          <pc:docMk/>
          <pc:sldMk cId="4233282849" sldId="260"/>
        </pc:sldMkLst>
      </pc:sldChg>
      <pc:sldChg chg="addSp modSp new mod setBg">
        <pc:chgData name="Ananth Ram" userId="34a2afb64c56ae42" providerId="LiveId" clId="{0BB57BD5-AC89-44A9-965E-CB89BFF1268A}" dt="2022-07-19T07:04:48.752" v="336" actId="27614"/>
        <pc:sldMkLst>
          <pc:docMk/>
          <pc:sldMk cId="1109426679" sldId="261"/>
        </pc:sldMkLst>
        <pc:spChg chg="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2" creationId="{7DCE6A0C-C188-464C-6405-6C91F039E5A7}"/>
          </ac:spMkLst>
        </pc:spChg>
        <pc:spChg chg="add mo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5" creationId="{9C3A4255-4317-90A8-8279-9C3C2400AC3B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2" creationId="{5AAE9118-0436-4488-AC4A-C14DF6A7B6B1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4" creationId="{1B10F861-B8F1-49C7-BD58-EAB20CEE7F93}"/>
          </ac:spMkLst>
        </pc:spChg>
        <pc:spChg chg="add">
          <ac:chgData name="Ananth Ram" userId="34a2afb64c56ae42" providerId="LiveId" clId="{0BB57BD5-AC89-44A9-965E-CB89BFF1268A}" dt="2022-07-19T07:04:45.879" v="334" actId="26606"/>
          <ac:spMkLst>
            <pc:docMk/>
            <pc:sldMk cId="1109426679" sldId="261"/>
            <ac:spMk id="16" creationId="{61F6E425-22AB-4DA2-8FAC-58ADB58EF6C3}"/>
          </ac:spMkLst>
        </pc:spChg>
        <pc:picChg chg="add mod ord">
          <ac:chgData name="Ananth Ram" userId="34a2afb64c56ae42" providerId="LiveId" clId="{0BB57BD5-AC89-44A9-965E-CB89BFF1268A}" dt="2022-07-19T07:04:48.752" v="336" actId="27614"/>
          <ac:picMkLst>
            <pc:docMk/>
            <pc:sldMk cId="1109426679" sldId="261"/>
            <ac:picMk id="4" creationId="{B009994F-5525-0DEF-5B5B-9F1AAC73EBF9}"/>
          </ac:picMkLst>
        </pc:picChg>
        <pc:picChg chg="add mod">
          <ac:chgData name="Ananth Ram" userId="34a2afb64c56ae42" providerId="LiveId" clId="{0BB57BD5-AC89-44A9-965E-CB89BFF1268A}" dt="2022-07-19T07:04:48.486" v="335" actId="27614"/>
          <ac:picMkLst>
            <pc:docMk/>
            <pc:sldMk cId="1109426679" sldId="261"/>
            <ac:picMk id="7" creationId="{F81195F0-728A-17F7-49EA-990D4BF38AF1}"/>
          </ac:picMkLst>
        </pc:picChg>
      </pc:sldChg>
      <pc:sldChg chg="addSp modSp new mod setBg">
        <pc:chgData name="Ananth Ram" userId="34a2afb64c56ae42" providerId="LiveId" clId="{0BB57BD5-AC89-44A9-965E-CB89BFF1268A}" dt="2022-07-19T07:06:47.701" v="350" actId="27614"/>
        <pc:sldMkLst>
          <pc:docMk/>
          <pc:sldMk cId="2112915106" sldId="262"/>
        </pc:sldMkLst>
        <pc:spChg chg="mod">
          <ac:chgData name="Ananth Ram" userId="34a2afb64c56ae42" providerId="LiveId" clId="{0BB57BD5-AC89-44A9-965E-CB89BFF1268A}" dt="2022-07-19T07:06:46.378" v="349" actId="26606"/>
          <ac:spMkLst>
            <pc:docMk/>
            <pc:sldMk cId="2112915106" sldId="262"/>
            <ac:spMk id="2" creationId="{5C2CA070-1E91-697E-54C0-927773816EF3}"/>
          </ac:spMkLst>
        </pc:spChg>
        <pc:picChg chg="add mod">
          <ac:chgData name="Ananth Ram" userId="34a2afb64c56ae42" providerId="LiveId" clId="{0BB57BD5-AC89-44A9-965E-CB89BFF1268A}" dt="2022-07-19T07:06:47.701" v="350" actId="27614"/>
          <ac:picMkLst>
            <pc:docMk/>
            <pc:sldMk cId="2112915106" sldId="262"/>
            <ac:picMk id="4" creationId="{C9E61F30-05FC-EA77-5FB5-7166B9BB642A}"/>
          </ac:picMkLst>
        </pc:picChg>
      </pc:sldChg>
      <pc:sldChg chg="addSp delSp modSp new mod setBg modClrScheme chgLayout">
        <pc:chgData name="Ananth Ram" userId="34a2afb64c56ae42" providerId="LiveId" clId="{0BB57BD5-AC89-44A9-965E-CB89BFF1268A}" dt="2022-07-19T07:10:51.119" v="383" actId="1076"/>
        <pc:sldMkLst>
          <pc:docMk/>
          <pc:sldMk cId="2971852362" sldId="263"/>
        </pc:sldMkLst>
        <pc:spChg chg="mod ord">
          <ac:chgData name="Ananth Ram" userId="34a2afb64c56ae42" providerId="LiveId" clId="{0BB57BD5-AC89-44A9-965E-CB89BFF1268A}" dt="2022-07-19T07:10:01.333" v="369" actId="700"/>
          <ac:spMkLst>
            <pc:docMk/>
            <pc:sldMk cId="2971852362" sldId="263"/>
            <ac:spMk id="2" creationId="{CA15683D-FEBA-80CE-F0A4-A0AE87E34F59}"/>
          </ac:spMkLst>
        </pc:spChg>
        <pc:spChg chg="add del mod ord">
          <ac:chgData name="Ananth Ram" userId="34a2afb64c56ae42" providerId="LiveId" clId="{0BB57BD5-AC89-44A9-965E-CB89BFF1268A}" dt="2022-07-19T07:10:22.388" v="375" actId="478"/>
          <ac:spMkLst>
            <pc:docMk/>
            <pc:sldMk cId="2971852362" sldId="263"/>
            <ac:spMk id="5" creationId="{0AC5C62F-CFA2-74B9-BB7C-30F30BC484A4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6" creationId="{792F56E3-29AF-AF8A-906B-7D9094BBC531}"/>
          </ac:spMkLst>
        </pc:spChg>
        <pc:spChg chg="add del mod ord">
          <ac:chgData name="Ananth Ram" userId="34a2afb64c56ae42" providerId="LiveId" clId="{0BB57BD5-AC89-44A9-965E-CB89BFF1268A}" dt="2022-07-19T07:10:25.728" v="376" actId="478"/>
          <ac:spMkLst>
            <pc:docMk/>
            <pc:sldMk cId="2971852362" sldId="263"/>
            <ac:spMk id="7" creationId="{B756754B-D8EE-CCB0-D99C-3E16EFF0703D}"/>
          </ac:spMkLst>
        </pc:spChg>
        <pc:spChg chg="add del mod ord">
          <ac:chgData name="Ananth Ram" userId="34a2afb64c56ae42" providerId="LiveId" clId="{0BB57BD5-AC89-44A9-965E-CB89BFF1268A}" dt="2022-07-19T07:10:15.729" v="374" actId="478"/>
          <ac:spMkLst>
            <pc:docMk/>
            <pc:sldMk cId="2971852362" sldId="263"/>
            <ac:spMk id="8" creationId="{8A91E37C-0A4F-C795-56A0-574CB6383481}"/>
          </ac:spMkLst>
        </pc:spChg>
        <pc:picChg chg="add mod">
          <ac:chgData name="Ananth Ram" userId="34a2afb64c56ae42" providerId="LiveId" clId="{0BB57BD5-AC89-44A9-965E-CB89BFF1268A}" dt="2022-07-19T07:10:51.119" v="383" actId="1076"/>
          <ac:picMkLst>
            <pc:docMk/>
            <pc:sldMk cId="2971852362" sldId="263"/>
            <ac:picMk id="4" creationId="{EB721DAE-248E-4821-27A1-1054CFC1FEB2}"/>
          </ac:picMkLst>
        </pc:picChg>
        <pc:picChg chg="add mod">
          <ac:chgData name="Ananth Ram" userId="34a2afb64c56ae42" providerId="LiveId" clId="{0BB57BD5-AC89-44A9-965E-CB89BFF1268A}" dt="2022-07-19T07:10:45.380" v="381" actId="14100"/>
          <ac:picMkLst>
            <pc:docMk/>
            <pc:sldMk cId="2971852362" sldId="263"/>
            <ac:picMk id="10" creationId="{C77E0F98-E5AC-9918-1594-CDEC911C05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B313-11F5-1CFD-B1AC-551F8FD7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93BEB-A301-33A9-71A0-0B4D6CB0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797D-5382-7F09-15FA-DE42A0F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8BA4-D01D-AA7E-65C8-CFCDB61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F4F2-700E-60E5-17CC-E6F569E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686-7C0D-93EC-0D88-752A94F8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937A9-3A90-E7DD-3763-B403E4B5C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EA78-68AB-5155-1620-8338975A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9E4B-3D78-A122-D260-6EAC1009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6969-38B9-A77A-ACE4-112D28E8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2376-8E9A-4B5A-7B1B-E1EAA1B5B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C60E6-B595-8483-81E2-032B81BC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4889-7505-94E9-69FC-66186AC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1E9D-B23B-ED81-83EA-F969951C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740C-3DFB-9070-7168-B1059B1D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024E-B8AF-42D4-E01B-860DE25B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AEAA-0CBB-4263-691E-F577DE23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4E5B-2F01-CAA9-CEA4-7168CB55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91A9-CF24-B2D7-DA9C-21DC7EA7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9890-B3EF-810E-8032-ED2CBCD5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9AD2-F400-1608-D43C-7056F16D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9DCB-8C22-89A3-EF11-D1121365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E0E6-FD3F-DF3D-0EF9-E8A4CB75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FCAD-1ADA-AC4E-0AE8-8FB5E39D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BB9-D83E-2930-35A7-933761C4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2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C61D-1097-F77F-3578-A3861D8E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D178-4ED4-C377-4DDA-E8B12B285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D2601-6223-79AD-2839-F7648B9B6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375B-7581-6A39-3A2F-77D67F3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3407-2BFE-04CE-9B2D-1D6D610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646C-BE97-2536-1DFE-3888C828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EB-8383-C8C9-7F4F-88543688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0FE1-03CA-D73E-0D0B-270CF349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D20E-FEE1-F907-2A0D-5EC5E2E0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25117-E16E-3889-C2E6-A0391E44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40F27-D39A-EEEF-CEB0-F32E923B7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0F70-E8CA-B94C-3200-F62C4CE5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D49D5-F38B-9D6F-28B7-901052E6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9124A-149D-4DEA-106F-B4E266EC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5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DF43-EFD1-328C-7957-116EF057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312D1-8507-928F-17AC-B6BA5778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5C854-A005-0CDB-22DC-CA888A3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0634A-708C-8E04-7B80-C5DAEB8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DBB8C-CE5E-4421-391B-5677EEFD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4774-0675-A22F-244C-9C53390B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ED57-2686-D232-5FBD-7BB4D7BB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48AF-9F78-753D-755B-C1225718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0D83-000F-A633-F144-CBED8E6A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37B5D-B812-6AA3-99C7-3335709E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128E-6561-A1B5-CAB9-ED023DD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6A2A-75DF-262C-5BB7-C78CD58A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30A39-B1A2-12ED-F3E4-2ECA7BF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3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C472-7315-3B88-D05A-BDA17E59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C23AF-3A29-DAB1-138C-E2F1A3FF2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F9A57-2B2D-18EF-36C3-0329A7995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3061C-CB16-B9A0-92C1-D0E119A0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A938-CBB6-9CFC-8B9D-65E1F2F8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0F6C-B008-2A88-E8F1-E74B39E0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C0FAF-B159-8710-6169-C9DD4FA2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B941-52A3-7D9A-3098-F4EC0C19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D650-B5F8-0041-F230-3CC5FCC07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CC1A-2607-4732-8B7D-3C2F71ECF56A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829F-DCFB-6D00-9C72-D2E89B97E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3A2A-D944-D50C-5697-2D41FBE61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B550-6F2F-40AF-973C-6482D6BE21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9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E47-3AA7-E2C2-7099-D20F31CED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73FAA-552D-3704-FF8D-0E6EA793F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Kafka CLI</a:t>
            </a:r>
          </a:p>
        </p:txBody>
      </p:sp>
    </p:spTree>
    <p:extLst>
      <p:ext uri="{BB962C8B-B14F-4D97-AF65-F5344CB8AC3E}">
        <p14:creationId xmlns:p14="http://schemas.microsoft.com/office/powerpoint/2010/main" val="16934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E76-1FE0-6B32-02EC-39B19D08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Topics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C52B-6B74-6219-31A9-916AF861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Kafka Topics CLI</a:t>
            </a:r>
          </a:p>
          <a:p>
            <a:pPr lvl="1"/>
            <a:r>
              <a:rPr lang="en-IN" dirty="0"/>
              <a:t>CRUD your topics</a:t>
            </a:r>
          </a:p>
          <a:p>
            <a:pPr lvl="1"/>
            <a:r>
              <a:rPr lang="en-IN" dirty="0"/>
              <a:t>List your topics</a:t>
            </a:r>
          </a:p>
          <a:p>
            <a:pPr lvl="1"/>
            <a:r>
              <a:rPr lang="en-IN" dirty="0"/>
              <a:t>Describe in detail, your topic (partitions, brokers etc)</a:t>
            </a:r>
          </a:p>
          <a:p>
            <a:r>
              <a:rPr lang="en-IN" dirty="0"/>
              <a:t>Exercise</a:t>
            </a:r>
          </a:p>
          <a:p>
            <a:pPr lvl="1"/>
            <a:r>
              <a:rPr lang="en-IN" dirty="0"/>
              <a:t>zookeeper-server-start.bat config\zookeeper.properties</a:t>
            </a:r>
          </a:p>
          <a:p>
            <a:pPr lvl="1"/>
            <a:r>
              <a:rPr lang="en-IN" dirty="0"/>
              <a:t>kafka-server-start.bat config\</a:t>
            </a:r>
            <a:r>
              <a:rPr lang="en-IN" dirty="0" err="1"/>
              <a:t>server.properties</a:t>
            </a:r>
            <a:endParaRPr lang="en-IN" dirty="0"/>
          </a:p>
          <a:p>
            <a:pPr lvl="1"/>
            <a:r>
              <a:rPr lang="en-IN" dirty="0"/>
              <a:t>kafka-topics.bat --zookeeper localhost:2181 --topic </a:t>
            </a:r>
            <a:r>
              <a:rPr lang="en-IN" dirty="0" err="1"/>
              <a:t>first_topic</a:t>
            </a:r>
            <a:r>
              <a:rPr lang="en-IN" dirty="0"/>
              <a:t> --create --partitions 3 --replication-factor 1</a:t>
            </a:r>
          </a:p>
          <a:p>
            <a:pPr lvl="1"/>
            <a:r>
              <a:rPr lang="en-IN" dirty="0"/>
              <a:t>kafka-topics.bat --zookeeper localhost:2181 --list</a:t>
            </a:r>
          </a:p>
          <a:p>
            <a:pPr lvl="1"/>
            <a:r>
              <a:rPr lang="en-IN" dirty="0"/>
              <a:t>kafka-topics.bat --zookeeper localhost:2181 --topic </a:t>
            </a:r>
            <a:r>
              <a:rPr lang="en-IN" dirty="0" err="1"/>
              <a:t>first_topic</a:t>
            </a:r>
            <a:r>
              <a:rPr lang="en-IN" dirty="0"/>
              <a:t> --describe</a:t>
            </a:r>
          </a:p>
          <a:p>
            <a:pPr lvl="1"/>
            <a:r>
              <a:rPr lang="en-IN" dirty="0"/>
              <a:t>kafka-topics.bat --zookeeper localhost:2181 --topic </a:t>
            </a:r>
            <a:r>
              <a:rPr lang="en-IN" dirty="0" err="1"/>
              <a:t>second_topic</a:t>
            </a:r>
            <a:r>
              <a:rPr lang="en-IN" dirty="0"/>
              <a:t> --create --partitions 6 --replication-factor 1</a:t>
            </a:r>
          </a:p>
          <a:p>
            <a:pPr lvl="1"/>
            <a:r>
              <a:rPr lang="en-IN" dirty="0"/>
              <a:t>kafka-topics.bat --zookeeper localhost:2181 --list</a:t>
            </a:r>
          </a:p>
          <a:p>
            <a:pPr lvl="1"/>
            <a:r>
              <a:rPr lang="en-IN" dirty="0"/>
              <a:t>kafka-topics.bat --zookeeper localhost:2181 --topic </a:t>
            </a:r>
            <a:r>
              <a:rPr lang="en-IN" dirty="0" err="1"/>
              <a:t>second_topic</a:t>
            </a:r>
            <a:r>
              <a:rPr lang="en-IN" dirty="0"/>
              <a:t> --describe</a:t>
            </a:r>
          </a:p>
          <a:p>
            <a:pPr lvl="1"/>
            <a:r>
              <a:rPr lang="en-IN" dirty="0"/>
              <a:t>kafka-topics.bat --zookeeper localhost:2181 --topic </a:t>
            </a:r>
            <a:r>
              <a:rPr lang="en-IN" dirty="0" err="1"/>
              <a:t>second_topic</a:t>
            </a:r>
            <a:r>
              <a:rPr lang="en-IN" dirty="0"/>
              <a:t> –delete (topic marked for deletion. If </a:t>
            </a:r>
            <a:r>
              <a:rPr lang="en-IN" dirty="0" err="1"/>
              <a:t>delete.topic.enable</a:t>
            </a:r>
            <a:r>
              <a:rPr lang="en-IN" dirty="0"/>
              <a:t> = true, then deletion happens)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Windows has a long-standing bug which makes Kafka </a:t>
            </a:r>
            <a:r>
              <a:rPr lang="en-IN" b="1" dirty="0" err="1">
                <a:solidFill>
                  <a:srgbClr val="FF0000"/>
                </a:solidFill>
              </a:rPr>
              <a:t>ccrash</a:t>
            </a:r>
            <a:r>
              <a:rPr lang="en-IN" b="1" dirty="0">
                <a:solidFill>
                  <a:srgbClr val="FF0000"/>
                </a:solidFill>
              </a:rPr>
              <a:t> if you delete topics. To recover from this error delete folders in data/</a:t>
            </a:r>
            <a:r>
              <a:rPr lang="en-IN" b="1" dirty="0" err="1">
                <a:solidFill>
                  <a:srgbClr val="FF0000"/>
                </a:solidFill>
              </a:rPr>
              <a:t>kafka</a:t>
            </a:r>
            <a:r>
              <a:rPr lang="en-IN" b="1" dirty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4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E76-1FE0-6B32-02EC-39B19D08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Producer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C52B-6B74-6219-31A9-916AF861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Kafka Console Producer CLI</a:t>
            </a:r>
          </a:p>
          <a:p>
            <a:pPr lvl="1"/>
            <a:r>
              <a:rPr lang="en-IN" dirty="0"/>
              <a:t>Connect to brokers</a:t>
            </a:r>
          </a:p>
          <a:p>
            <a:pPr lvl="1"/>
            <a:r>
              <a:rPr lang="en-IN" dirty="0"/>
              <a:t>Write to your topics</a:t>
            </a:r>
          </a:p>
          <a:p>
            <a:pPr lvl="1"/>
            <a:r>
              <a:rPr lang="en-IN" dirty="0"/>
              <a:t>Options for fine-grained production of messages to topics and serializers</a:t>
            </a:r>
          </a:p>
          <a:p>
            <a:r>
              <a:rPr lang="en-IN" dirty="0"/>
              <a:t>Exercise</a:t>
            </a:r>
          </a:p>
          <a:p>
            <a:pPr lvl="1"/>
            <a:r>
              <a:rPr lang="en-US" dirty="0"/>
              <a:t>kafka-console-producer.bat - Man pages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-console-producer --broker-list localhost:9092 --topic first-topic</a:t>
            </a:r>
          </a:p>
          <a:p>
            <a:pPr lvl="2"/>
            <a:r>
              <a:rPr lang="en-US" dirty="0"/>
              <a:t>&gt; Console to write messages to Kafka</a:t>
            </a:r>
          </a:p>
          <a:p>
            <a:pPr lvl="2"/>
            <a:r>
              <a:rPr lang="en-US" dirty="0"/>
              <a:t>&gt; Once done producing use Ctrl-C to exit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-console-producer --broker-list localhost:9092 --topic </a:t>
            </a:r>
            <a:r>
              <a:rPr lang="en-US" dirty="0" err="1"/>
              <a:t>second_topic</a:t>
            </a:r>
            <a:r>
              <a:rPr lang="en-US" dirty="0"/>
              <a:t> --producer-property acks=all</a:t>
            </a:r>
          </a:p>
          <a:p>
            <a:pPr lvl="2"/>
            <a:r>
              <a:rPr lang="en-US" dirty="0"/>
              <a:t>Second topic does not exist. It's created. </a:t>
            </a:r>
          </a:p>
          <a:p>
            <a:pPr lvl="2"/>
            <a:r>
              <a:rPr lang="en-US" dirty="0"/>
              <a:t>There is a warning which is given for this when you write to the topic (leader not selected). </a:t>
            </a:r>
          </a:p>
          <a:p>
            <a:pPr lvl="2"/>
            <a:r>
              <a:rPr lang="en-US" dirty="0"/>
              <a:t>Do ignore for now. As mentioned earlier, producers are designed to handle errors and retries.</a:t>
            </a:r>
          </a:p>
          <a:p>
            <a:pPr lvl="2"/>
            <a:r>
              <a:rPr lang="en-US" dirty="0"/>
              <a:t>Such topics has one partition and replication-factor of 1. </a:t>
            </a:r>
          </a:p>
          <a:p>
            <a:pPr lvl="2"/>
            <a:r>
              <a:rPr lang="en-US" dirty="0"/>
              <a:t>Defaults can be changed. Open </a:t>
            </a:r>
            <a:r>
              <a:rPr lang="en-US" dirty="0" err="1"/>
              <a:t>server.properties</a:t>
            </a:r>
            <a:r>
              <a:rPr lang="en-US" dirty="0"/>
              <a:t> and change </a:t>
            </a:r>
            <a:r>
              <a:rPr lang="en-US" dirty="0" err="1"/>
              <a:t>num.partitions</a:t>
            </a:r>
            <a:r>
              <a:rPr lang="en-US" dirty="0"/>
              <a:t>=1 to </a:t>
            </a:r>
            <a:r>
              <a:rPr lang="en-US" dirty="0" err="1"/>
              <a:t>num.partitions</a:t>
            </a:r>
            <a:r>
              <a:rPr lang="en-US" dirty="0"/>
              <a:t>=3</a:t>
            </a:r>
          </a:p>
          <a:p>
            <a:pPr lvl="2"/>
            <a:r>
              <a:rPr lang="en-US" b="1" dirty="0"/>
              <a:t>Best practice is to create a topic before producing messages to it.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-console-producer --broker-list localhost:9092 --topic </a:t>
            </a:r>
            <a:r>
              <a:rPr lang="en-US" dirty="0" err="1"/>
              <a:t>second_topic</a:t>
            </a:r>
            <a:r>
              <a:rPr lang="en-US" dirty="0"/>
              <a:t> --describe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7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E76-1FE0-6B32-02EC-39B19D08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Consumer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C52B-6B74-6219-31A9-916AF861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Kafka Console Producer CLI</a:t>
            </a:r>
          </a:p>
          <a:p>
            <a:pPr lvl="1"/>
            <a:r>
              <a:rPr lang="en-IN" dirty="0"/>
              <a:t>Connect to brokers</a:t>
            </a:r>
          </a:p>
          <a:p>
            <a:pPr lvl="1"/>
            <a:r>
              <a:rPr lang="en-IN" dirty="0"/>
              <a:t>Read from your topics</a:t>
            </a:r>
          </a:p>
          <a:p>
            <a:pPr lvl="1"/>
            <a:r>
              <a:rPr lang="en-IN" dirty="0"/>
              <a:t>Options for fine-grained consumption of messages from topics and de-serializers</a:t>
            </a:r>
          </a:p>
          <a:p>
            <a:r>
              <a:rPr lang="en-IN" dirty="0"/>
              <a:t>Exercise</a:t>
            </a:r>
          </a:p>
          <a:p>
            <a:pPr lvl="1"/>
            <a:r>
              <a:rPr lang="en-US" dirty="0"/>
              <a:t>kafka-console-consumer.bat - Man pages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-console-consumer --bootstrap-server localhost:9092 --topic </a:t>
            </a:r>
            <a:r>
              <a:rPr lang="en-US" dirty="0" err="1"/>
              <a:t>first_topic</a:t>
            </a:r>
            <a:endParaRPr lang="en-US" dirty="0"/>
          </a:p>
          <a:p>
            <a:pPr lvl="2"/>
            <a:r>
              <a:rPr lang="en-US" dirty="0"/>
              <a:t>This is by default waiting for new messages. </a:t>
            </a:r>
          </a:p>
          <a:p>
            <a:pPr lvl="2"/>
            <a:r>
              <a:rPr lang="en-US" dirty="0"/>
              <a:t>We don't need to from first rather, the read new messages when we connect.</a:t>
            </a:r>
          </a:p>
          <a:p>
            <a:pPr lvl="2"/>
            <a:r>
              <a:rPr lang="en-US" dirty="0"/>
              <a:t>Open another terminal and produce some messages to this topic</a:t>
            </a:r>
          </a:p>
          <a:p>
            <a:pPr lvl="2"/>
            <a:r>
              <a:rPr lang="en-US" dirty="0"/>
              <a:t>The new messages produced should be displayed by the consumer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-console-producer --broker-list localhost:9092 --topic </a:t>
            </a:r>
            <a:r>
              <a:rPr lang="en-US" dirty="0" err="1"/>
              <a:t>first_topic</a:t>
            </a:r>
            <a:endParaRPr lang="en-US" dirty="0"/>
          </a:p>
          <a:p>
            <a:pPr lvl="2"/>
            <a:r>
              <a:rPr lang="en-US" dirty="0"/>
              <a:t>Write some messages and see it get consumed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-console-consumer --bootstrap-server localhost:9092 --topic </a:t>
            </a:r>
            <a:r>
              <a:rPr lang="en-US" dirty="0" err="1"/>
              <a:t>first_topic</a:t>
            </a:r>
            <a:r>
              <a:rPr lang="en-US" dirty="0"/>
              <a:t> --from-beginning</a:t>
            </a:r>
          </a:p>
          <a:p>
            <a:pPr lvl="2"/>
            <a:r>
              <a:rPr lang="en-US" dirty="0"/>
              <a:t>This is the case when you need to read from a topic from the beginning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52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E76-1FE0-6B32-02EC-39B19D08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Consumer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C52B-6B74-6219-31A9-916AF861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Kafka Consumer Groups</a:t>
            </a:r>
          </a:p>
          <a:p>
            <a:pPr lvl="1"/>
            <a:r>
              <a:rPr lang="en-IN" dirty="0"/>
              <a:t>Consumers must be part of a group</a:t>
            </a:r>
          </a:p>
          <a:p>
            <a:pPr lvl="1"/>
            <a:r>
              <a:rPr lang="en-IN" dirty="0"/>
              <a:t>Typically, the id of application consuming the messages</a:t>
            </a:r>
          </a:p>
          <a:p>
            <a:r>
              <a:rPr lang="en-IN" dirty="0"/>
              <a:t>Exercise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-console-consumer --bootstrap-server localhost:9092 --topic </a:t>
            </a:r>
            <a:r>
              <a:rPr lang="en-US" dirty="0" err="1"/>
              <a:t>first_topic</a:t>
            </a:r>
            <a:r>
              <a:rPr lang="en-US" dirty="0"/>
              <a:t> --group my-first-application</a:t>
            </a:r>
          </a:p>
          <a:p>
            <a:pPr lvl="2"/>
            <a:r>
              <a:rPr lang="en-US" dirty="0"/>
              <a:t>Create a mix of 3 consumers of same group</a:t>
            </a:r>
          </a:p>
          <a:p>
            <a:pPr lvl="2"/>
            <a:r>
              <a:rPr lang="en-US" dirty="0"/>
              <a:t>Publish messages. You can see the distribution of load between the group members.</a:t>
            </a:r>
          </a:p>
          <a:p>
            <a:pPr lvl="2"/>
            <a:r>
              <a:rPr lang="en-US" dirty="0"/>
              <a:t>If one of the group members go down, distribution happens from those which are running.</a:t>
            </a:r>
          </a:p>
          <a:p>
            <a:pPr lvl="1"/>
            <a:r>
              <a:rPr lang="en-US" dirty="0"/>
              <a:t>Committing Offsets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-console-consumer --bootstrap-server localhost:9092 --topic </a:t>
            </a:r>
            <a:r>
              <a:rPr lang="en-US" dirty="0" err="1"/>
              <a:t>first_topic</a:t>
            </a:r>
            <a:r>
              <a:rPr lang="en-US" dirty="0"/>
              <a:t> --group my-second-application --from-beginning</a:t>
            </a:r>
          </a:p>
          <a:p>
            <a:pPr lvl="2"/>
            <a:r>
              <a:rPr lang="en-US" dirty="0"/>
              <a:t>All messages are read from beginning.</a:t>
            </a:r>
          </a:p>
          <a:p>
            <a:pPr lvl="2"/>
            <a:r>
              <a:rPr lang="en-US" dirty="0"/>
              <a:t>Offset read is committed. </a:t>
            </a:r>
          </a:p>
          <a:p>
            <a:pPr lvl="1"/>
            <a:r>
              <a:rPr lang="en-US" dirty="0"/>
              <a:t>Now run the same command again. The --from-beginning has no effect as for this consumer group, offsets have been committed.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65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E76-1FE0-6B32-02EC-39B19D08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Consumer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C52B-6B74-6219-31A9-916AF861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Kafka Consumer Groups</a:t>
            </a:r>
          </a:p>
          <a:p>
            <a:pPr lvl="1"/>
            <a:r>
              <a:rPr lang="en-IN" dirty="0"/>
              <a:t>Consumers must be part of a group</a:t>
            </a:r>
          </a:p>
          <a:p>
            <a:pPr lvl="1"/>
            <a:r>
              <a:rPr lang="en-IN" dirty="0"/>
              <a:t>Typically, the id of application consuming the messages</a:t>
            </a:r>
          </a:p>
          <a:p>
            <a:r>
              <a:rPr lang="en-IN" dirty="0"/>
              <a:t>Exercise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-console-consumer --bootstrap-server localhost:9092 --topic </a:t>
            </a:r>
            <a:r>
              <a:rPr lang="en-US" dirty="0" err="1"/>
              <a:t>first_topic</a:t>
            </a:r>
            <a:r>
              <a:rPr lang="en-US" dirty="0"/>
              <a:t> --group my-first-application</a:t>
            </a:r>
          </a:p>
          <a:p>
            <a:pPr lvl="2"/>
            <a:r>
              <a:rPr lang="en-US" dirty="0"/>
              <a:t>Create a mix of 3 consumers of same group</a:t>
            </a:r>
          </a:p>
          <a:p>
            <a:pPr lvl="2"/>
            <a:r>
              <a:rPr lang="en-US" dirty="0"/>
              <a:t>Publish messages. You can see the distribution of load between the group members.</a:t>
            </a:r>
          </a:p>
          <a:p>
            <a:pPr lvl="2"/>
            <a:r>
              <a:rPr lang="en-US" dirty="0"/>
              <a:t>If one of the group members go down, distribution happens from those which are running.</a:t>
            </a:r>
          </a:p>
          <a:p>
            <a:pPr lvl="1"/>
            <a:r>
              <a:rPr lang="en-US" dirty="0"/>
              <a:t>Committing Offsets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-console-consumer --bootstrap-server localhost:9092 --topic </a:t>
            </a:r>
            <a:r>
              <a:rPr lang="en-US" dirty="0" err="1"/>
              <a:t>first_topic</a:t>
            </a:r>
            <a:r>
              <a:rPr lang="en-US" dirty="0"/>
              <a:t> --group my-second-application --from-beginning</a:t>
            </a:r>
          </a:p>
          <a:p>
            <a:pPr lvl="2"/>
            <a:r>
              <a:rPr lang="en-US" dirty="0"/>
              <a:t>All messages are read from beginning.</a:t>
            </a:r>
          </a:p>
          <a:p>
            <a:pPr lvl="2"/>
            <a:r>
              <a:rPr lang="en-US" dirty="0"/>
              <a:t>Offset read is committed. </a:t>
            </a:r>
          </a:p>
          <a:p>
            <a:pPr lvl="1"/>
            <a:r>
              <a:rPr lang="en-US" dirty="0"/>
              <a:t>Now run the same command again. The --from-beginning has no effect as for this consumer group, offsets have been committed.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10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E76-1FE0-6B32-02EC-39B19D08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Consumer Groups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C52B-6B74-6219-31A9-916AF861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Kafka Consumer Groups CLI</a:t>
            </a:r>
          </a:p>
          <a:p>
            <a:pPr lvl="1"/>
            <a:r>
              <a:rPr lang="en-IN" dirty="0"/>
              <a:t>List and describe groups with lags</a:t>
            </a:r>
          </a:p>
          <a:p>
            <a:pPr lvl="1"/>
            <a:r>
              <a:rPr lang="en-IN" dirty="0"/>
              <a:t>Delete groups</a:t>
            </a:r>
          </a:p>
          <a:p>
            <a:pPr lvl="1"/>
            <a:r>
              <a:rPr lang="en-IN" dirty="0"/>
              <a:t>Reset offsets, shift offsets among others</a:t>
            </a:r>
          </a:p>
          <a:p>
            <a:r>
              <a:rPr lang="en-IN" dirty="0"/>
              <a:t>Exercise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-console-consumer --bootstrap-server localhost:9092 --topic </a:t>
            </a:r>
            <a:r>
              <a:rPr lang="en-US" dirty="0" err="1"/>
              <a:t>first_topic</a:t>
            </a:r>
            <a:r>
              <a:rPr lang="en-US" dirty="0"/>
              <a:t> --group my-first-application</a:t>
            </a:r>
          </a:p>
          <a:p>
            <a:pPr lvl="2"/>
            <a:r>
              <a:rPr lang="en-US" dirty="0"/>
              <a:t>Create a mix of 3 consumers of same group</a:t>
            </a:r>
          </a:p>
          <a:p>
            <a:pPr lvl="2"/>
            <a:r>
              <a:rPr lang="en-US" dirty="0"/>
              <a:t>Publish messages. You can see the distribution of load between the group members.</a:t>
            </a:r>
          </a:p>
          <a:p>
            <a:pPr lvl="2"/>
            <a:r>
              <a:rPr lang="en-US" dirty="0"/>
              <a:t>If one of the group members go down, distribution happens from those which are running.</a:t>
            </a:r>
          </a:p>
          <a:p>
            <a:pPr lvl="1"/>
            <a:r>
              <a:rPr lang="en-US" dirty="0"/>
              <a:t>Committing Offsets</a:t>
            </a:r>
          </a:p>
          <a:p>
            <a:pPr lvl="1"/>
            <a:r>
              <a:rPr lang="en-US" dirty="0" err="1"/>
              <a:t>kafka</a:t>
            </a:r>
            <a:r>
              <a:rPr lang="en-US" dirty="0"/>
              <a:t>-console-consumer --bootstrap-server localhost:9092 --topic </a:t>
            </a:r>
            <a:r>
              <a:rPr lang="en-US" dirty="0" err="1"/>
              <a:t>first_topic</a:t>
            </a:r>
            <a:r>
              <a:rPr lang="en-US" dirty="0"/>
              <a:t> --group my-second-application --from-beginning</a:t>
            </a:r>
          </a:p>
          <a:p>
            <a:pPr lvl="2"/>
            <a:r>
              <a:rPr lang="en-US" dirty="0"/>
              <a:t>All messages are read from beginning.</a:t>
            </a:r>
          </a:p>
          <a:p>
            <a:pPr lvl="2"/>
            <a:r>
              <a:rPr lang="en-US" dirty="0"/>
              <a:t>Offset read is committed. </a:t>
            </a:r>
          </a:p>
          <a:p>
            <a:pPr lvl="1"/>
            <a:r>
              <a:rPr lang="en-US" dirty="0"/>
              <a:t>Now run the same command again. The --from-beginning has no effect as for this consumer group, offsets have been committed.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62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E76-1FE0-6B32-02EC-39B19D08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Consumer Groups – Resetting Offsets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C52B-6B74-6219-31A9-916AF861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Reset Offsets</a:t>
            </a:r>
          </a:p>
          <a:p>
            <a:pPr lvl="1"/>
            <a:r>
              <a:rPr lang="en-US" dirty="0"/>
              <a:t>How do I ensure my consumer group read messages from a specific point in time rather from current offsets?</a:t>
            </a:r>
          </a:p>
          <a:p>
            <a:pPr lvl="1"/>
            <a:r>
              <a:rPr lang="en-US" dirty="0"/>
              <a:t>kafka-consumer-groups.bat has a --reset-offsets flag for this</a:t>
            </a:r>
          </a:p>
          <a:p>
            <a:r>
              <a:rPr lang="en-US" dirty="0" err="1"/>
              <a:t>kafka</a:t>
            </a:r>
            <a:r>
              <a:rPr lang="en-US" dirty="0"/>
              <a:t>-consumer-groups --bootstrap-server localhost:9092 --group my-first-application --reset-offsets --to-earliest</a:t>
            </a:r>
          </a:p>
          <a:p>
            <a:pPr lvl="1"/>
            <a:r>
              <a:rPr lang="en-US" dirty="0"/>
              <a:t>This will result in an error as this is considered a dry run</a:t>
            </a:r>
          </a:p>
          <a:p>
            <a:pPr lvl="1"/>
            <a:r>
              <a:rPr lang="en-US" dirty="0"/>
              <a:t>Also topic is required for this reset</a:t>
            </a:r>
          </a:p>
          <a:p>
            <a:pPr lvl="1"/>
            <a:r>
              <a:rPr lang="en-US" dirty="0"/>
              <a:t>Use --execute switch to make this change permanent</a:t>
            </a:r>
          </a:p>
          <a:p>
            <a:r>
              <a:rPr lang="en-US" dirty="0" err="1"/>
              <a:t>kafka</a:t>
            </a:r>
            <a:r>
              <a:rPr lang="en-US" dirty="0"/>
              <a:t>-consumer-groups --bootstrap-server localhost:9092 --group my-first-application --reset-offsets --to-earliest --topic </a:t>
            </a:r>
            <a:r>
              <a:rPr lang="en-US" dirty="0" err="1"/>
              <a:t>first_topic</a:t>
            </a:r>
            <a:r>
              <a:rPr lang="en-US" dirty="0"/>
              <a:t> --execute</a:t>
            </a:r>
          </a:p>
          <a:p>
            <a:pPr lvl="1"/>
            <a:r>
              <a:rPr lang="en-US" dirty="0"/>
              <a:t>This will reset offsets to 0</a:t>
            </a:r>
          </a:p>
          <a:p>
            <a:r>
              <a:rPr lang="en-US" dirty="0"/>
              <a:t>Now start a consumer for this group. It should read all the data from the start of the topic to current. </a:t>
            </a:r>
          </a:p>
          <a:p>
            <a:r>
              <a:rPr lang="en-US" dirty="0" err="1"/>
              <a:t>kafka</a:t>
            </a:r>
            <a:r>
              <a:rPr lang="en-US" dirty="0"/>
              <a:t>-console-consumer --bootstrap-server localhost:9092 --topic </a:t>
            </a:r>
            <a:r>
              <a:rPr lang="en-US" dirty="0" err="1"/>
              <a:t>first_topic</a:t>
            </a:r>
            <a:r>
              <a:rPr lang="en-US" dirty="0"/>
              <a:t> --group my-first-application</a:t>
            </a:r>
          </a:p>
          <a:p>
            <a:r>
              <a:rPr lang="en-US" dirty="0"/>
              <a:t>You can also use --shift-by &lt;long&gt; to shift offset by a numeric range</a:t>
            </a:r>
          </a:p>
          <a:p>
            <a:r>
              <a:rPr lang="en-US" dirty="0" err="1"/>
              <a:t>kafka</a:t>
            </a:r>
            <a:r>
              <a:rPr lang="en-US" dirty="0"/>
              <a:t>-consumer-groups --bootstrap-server localhost:9092 --group my-first-application --reset-offsets --shift-by 5 --topic </a:t>
            </a:r>
            <a:r>
              <a:rPr lang="en-US" dirty="0" err="1"/>
              <a:t>first_topic</a:t>
            </a:r>
            <a:r>
              <a:rPr lang="en-US" dirty="0"/>
              <a:t> --execute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15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E76-1FE0-6B32-02EC-39B19D08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TOOL/OFFSET EXPLORER</a:t>
            </a:r>
          </a:p>
        </p:txBody>
      </p:sp>
    </p:spTree>
    <p:extLst>
      <p:ext uri="{BB962C8B-B14F-4D97-AF65-F5344CB8AC3E}">
        <p14:creationId xmlns:p14="http://schemas.microsoft.com/office/powerpoint/2010/main" val="429402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1089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Apache Kafka</vt:lpstr>
      <vt:lpstr>Kafka Topics CLI</vt:lpstr>
      <vt:lpstr>Kafka Producer CLI</vt:lpstr>
      <vt:lpstr>Kafka Consumer CLI</vt:lpstr>
      <vt:lpstr>Kafka Consumer Groups</vt:lpstr>
      <vt:lpstr>Kafka Consumer Groups</vt:lpstr>
      <vt:lpstr>Kafka Consumer Groups CLI</vt:lpstr>
      <vt:lpstr>Kafka Consumer Groups – Resetting Offsets</vt:lpstr>
      <vt:lpstr>KAFKA TOOL/OFFSET 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Ram</dc:creator>
  <cp:lastModifiedBy>Ananth Ram</cp:lastModifiedBy>
  <cp:revision>34</cp:revision>
  <dcterms:created xsi:type="dcterms:W3CDTF">2022-07-19T06:53:25Z</dcterms:created>
  <dcterms:modified xsi:type="dcterms:W3CDTF">2022-07-27T05:57:46Z</dcterms:modified>
</cp:coreProperties>
</file>