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57BD5-AC89-44A9-965E-CB89BFF1268A}" v="3" dt="2022-07-19T07:03:33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th Ram" userId="34a2afb64c56ae42" providerId="LiveId" clId="{0BB57BD5-AC89-44A9-965E-CB89BFF1268A}"/>
    <pc:docChg chg="undo custSel addSld delSld modSld">
      <pc:chgData name="Ananth Ram" userId="34a2afb64c56ae42" providerId="LiveId" clId="{0BB57BD5-AC89-44A9-965E-CB89BFF1268A}" dt="2022-07-19T07:18:03.409" v="415" actId="20577"/>
      <pc:docMkLst>
        <pc:docMk/>
      </pc:docMkLst>
      <pc:sldChg chg="modSp mod">
        <pc:chgData name="Ananth Ram" userId="34a2afb64c56ae42" providerId="LiveId" clId="{0BB57BD5-AC89-44A9-965E-CB89BFF1268A}" dt="2022-07-19T07:18:03.409" v="415" actId="20577"/>
        <pc:sldMkLst>
          <pc:docMk/>
          <pc:sldMk cId="1693479669" sldId="256"/>
        </pc:sldMkLst>
        <pc:spChg chg="mod">
          <ac:chgData name="Ananth Ram" userId="34a2afb64c56ae42" providerId="LiveId" clId="{0BB57BD5-AC89-44A9-965E-CB89BFF1268A}" dt="2022-07-19T07:17:55.709" v="397" actId="20577"/>
          <ac:spMkLst>
            <pc:docMk/>
            <pc:sldMk cId="1693479669" sldId="256"/>
            <ac:spMk id="2" creationId="{1F389E47-3AA7-E2C2-7099-D20F31CED24B}"/>
          </ac:spMkLst>
        </pc:spChg>
        <pc:spChg chg="mod">
          <ac:chgData name="Ananth Ram" userId="34a2afb64c56ae42" providerId="LiveId" clId="{0BB57BD5-AC89-44A9-965E-CB89BFF1268A}" dt="2022-07-19T07:18:03.409" v="415" actId="20577"/>
          <ac:spMkLst>
            <pc:docMk/>
            <pc:sldMk cId="1693479669" sldId="256"/>
            <ac:spMk id="3" creationId="{3DD73FAA-552D-3704-FF8D-0E6EA793F092}"/>
          </ac:spMkLst>
        </pc:spChg>
      </pc:sldChg>
      <pc:sldChg chg="addSp delSp modSp del mod setBg">
        <pc:chgData name="Ananth Ram" userId="34a2afb64c56ae42" providerId="LiveId" clId="{0BB57BD5-AC89-44A9-965E-CB89BFF1268A}" dt="2022-07-19T06:54:27.555" v="6" actId="47"/>
        <pc:sldMkLst>
          <pc:docMk/>
          <pc:sldMk cId="325564831" sldId="257"/>
        </pc:sldMkLst>
        <pc:spChg chg="mod">
          <ac:chgData name="Ananth Ram" userId="34a2afb64c56ae42" providerId="LiveId" clId="{0BB57BD5-AC89-44A9-965E-CB89BFF1268A}" dt="2022-07-19T06:54:11.439" v="2" actId="26606"/>
          <ac:spMkLst>
            <pc:docMk/>
            <pc:sldMk cId="325564831" sldId="257"/>
            <ac:spMk id="2" creationId="{3638D0C0-7207-B2FB-3AF6-4994E851BF29}"/>
          </ac:spMkLst>
        </pc:spChg>
        <pc:spChg chg="add mod">
          <ac:chgData name="Ananth Ram" userId="34a2afb64c56ae42" providerId="LiveId" clId="{0BB57BD5-AC89-44A9-965E-CB89BFF1268A}" dt="2022-07-19T06:54:22.816" v="4" actId="21"/>
          <ac:spMkLst>
            <pc:docMk/>
            <pc:sldMk cId="325564831" sldId="257"/>
            <ac:spMk id="7" creationId="{6E97FD11-DE5F-E9FF-3DA0-A82DA8D0583D}"/>
          </ac:spMkLst>
        </pc:spChg>
        <pc:spChg chg="add del">
          <ac:chgData name="Ananth Ram" userId="34a2afb64c56ae42" providerId="LiveId" clId="{0BB57BD5-AC89-44A9-965E-CB89BFF1268A}" dt="2022-07-19T06:54:11.439" v="2" actId="26606"/>
          <ac:spMkLst>
            <pc:docMk/>
            <pc:sldMk cId="325564831" sldId="257"/>
            <ac:spMk id="10" creationId="{A4AC5506-6312-4701-8D3C-40187889A947}"/>
          </ac:spMkLst>
        </pc:spChg>
        <pc:picChg chg="del mod">
          <ac:chgData name="Ananth Ram" userId="34a2afb64c56ae42" providerId="LiveId" clId="{0BB57BD5-AC89-44A9-965E-CB89BFF1268A}" dt="2022-07-19T06:54:22.816" v="4" actId="21"/>
          <ac:picMkLst>
            <pc:docMk/>
            <pc:sldMk cId="325564831" sldId="257"/>
            <ac:picMk id="5" creationId="{A041D471-6727-1D4B-9CAF-E51ED6043B96}"/>
          </ac:picMkLst>
        </pc:picChg>
      </pc:sldChg>
      <pc:sldChg chg="addSp delSp modSp new mod modClrScheme chgLayout">
        <pc:chgData name="Ananth Ram" userId="34a2afb64c56ae42" providerId="LiveId" clId="{0BB57BD5-AC89-44A9-965E-CB89BFF1268A}" dt="2022-07-19T06:57:59.837" v="106" actId="313"/>
        <pc:sldMkLst>
          <pc:docMk/>
          <pc:sldMk cId="4205561483" sldId="258"/>
        </pc:sldMkLst>
        <pc:spChg chg="del mod ord">
          <ac:chgData name="Ananth Ram" userId="34a2afb64c56ae42" providerId="LiveId" clId="{0BB57BD5-AC89-44A9-965E-CB89BFF1268A}" dt="2022-07-19T06:55:04.284" v="7" actId="700"/>
          <ac:spMkLst>
            <pc:docMk/>
            <pc:sldMk cId="4205561483" sldId="258"/>
            <ac:spMk id="2" creationId="{495920E3-E4D4-AB01-ED09-000A575286A9}"/>
          </ac:spMkLst>
        </pc:spChg>
        <pc:spChg chg="del">
          <ac:chgData name="Ananth Ram" userId="34a2afb64c56ae42" providerId="LiveId" clId="{0BB57BD5-AC89-44A9-965E-CB89BFF1268A}" dt="2022-07-19T06:54:24.290" v="5"/>
          <ac:spMkLst>
            <pc:docMk/>
            <pc:sldMk cId="4205561483" sldId="258"/>
            <ac:spMk id="3" creationId="{C6904A47-5299-676B-C213-E9747A869FFC}"/>
          </ac:spMkLst>
        </pc:spChg>
        <pc:spChg chg="del mod ord">
          <ac:chgData name="Ananth Ram" userId="34a2afb64c56ae42" providerId="LiveId" clId="{0BB57BD5-AC89-44A9-965E-CB89BFF1268A}" dt="2022-07-19T06:55:04.284" v="7" actId="700"/>
          <ac:spMkLst>
            <pc:docMk/>
            <pc:sldMk cId="4205561483" sldId="258"/>
            <ac:spMk id="4" creationId="{4707D0C2-BA51-84FA-219F-1723EFC2577A}"/>
          </ac:spMkLst>
        </pc:spChg>
        <pc:spChg chg="add mod ord">
          <ac:chgData name="Ananth Ram" userId="34a2afb64c56ae42" providerId="LiveId" clId="{0BB57BD5-AC89-44A9-965E-CB89BFF1268A}" dt="2022-07-19T06:55:12.850" v="16" actId="20577"/>
          <ac:spMkLst>
            <pc:docMk/>
            <pc:sldMk cId="4205561483" sldId="258"/>
            <ac:spMk id="6" creationId="{C011BFCC-D861-5315-5AB5-AD3CB15ECBFE}"/>
          </ac:spMkLst>
        </pc:spChg>
        <pc:spChg chg="add mod ord">
          <ac:chgData name="Ananth Ram" userId="34a2afb64c56ae42" providerId="LiveId" clId="{0BB57BD5-AC89-44A9-965E-CB89BFF1268A}" dt="2022-07-19T06:55:45.712" v="83" actId="20577"/>
          <ac:spMkLst>
            <pc:docMk/>
            <pc:sldMk cId="4205561483" sldId="258"/>
            <ac:spMk id="7" creationId="{90BE05AB-7807-57BB-C959-866554FC395D}"/>
          </ac:spMkLst>
        </pc:spChg>
        <pc:spChg chg="add mod ord">
          <ac:chgData name="Ananth Ram" userId="34a2afb64c56ae42" providerId="LiveId" clId="{0BB57BD5-AC89-44A9-965E-CB89BFF1268A}" dt="2022-07-19T06:57:59.837" v="106" actId="313"/>
          <ac:spMkLst>
            <pc:docMk/>
            <pc:sldMk cId="4205561483" sldId="258"/>
            <ac:spMk id="8" creationId="{5ED7951F-035D-4B7C-CD20-BD5293F6FCC1}"/>
          </ac:spMkLst>
        </pc:spChg>
        <pc:spChg chg="add del mod ord">
          <ac:chgData name="Ananth Ram" userId="34a2afb64c56ae42" providerId="LiveId" clId="{0BB57BD5-AC89-44A9-965E-CB89BFF1268A}" dt="2022-07-19T06:55:06.402" v="8" actId="22"/>
          <ac:spMkLst>
            <pc:docMk/>
            <pc:sldMk cId="4205561483" sldId="258"/>
            <ac:spMk id="9" creationId="{7B02DBB4-AAAF-F37A-5E11-8E1639C5D7E1}"/>
          </ac:spMkLst>
        </pc:spChg>
        <pc:picChg chg="add mod ord">
          <ac:chgData name="Ananth Ram" userId="34a2afb64c56ae42" providerId="LiveId" clId="{0BB57BD5-AC89-44A9-965E-CB89BFF1268A}" dt="2022-07-19T06:55:04.284" v="7" actId="700"/>
          <ac:picMkLst>
            <pc:docMk/>
            <pc:sldMk cId="4205561483" sldId="258"/>
            <ac:picMk id="5" creationId="{BEC4CE68-188D-F447-E614-F1B41A008EAD}"/>
          </ac:picMkLst>
        </pc:picChg>
        <pc:picChg chg="add mod ord">
          <ac:chgData name="Ananth Ram" userId="34a2afb64c56ae42" providerId="LiveId" clId="{0BB57BD5-AC89-44A9-965E-CB89BFF1268A}" dt="2022-07-19T06:55:06.402" v="8" actId="22"/>
          <ac:picMkLst>
            <pc:docMk/>
            <pc:sldMk cId="4205561483" sldId="258"/>
            <ac:picMk id="11" creationId="{24D25A7F-B8DB-7879-A09D-00DEBFFA871B}"/>
          </ac:picMkLst>
        </pc:picChg>
      </pc:sldChg>
      <pc:sldChg chg="addSp modSp new mod">
        <pc:chgData name="Ananth Ram" userId="34a2afb64c56ae42" providerId="LiveId" clId="{0BB57BD5-AC89-44A9-965E-CB89BFF1268A}" dt="2022-07-19T07:01:03.646" v="222" actId="20577"/>
        <pc:sldMkLst>
          <pc:docMk/>
          <pc:sldMk cId="710009899" sldId="259"/>
        </pc:sldMkLst>
        <pc:spChg chg="mod">
          <ac:chgData name="Ananth Ram" userId="34a2afb64c56ae42" providerId="LiveId" clId="{0BB57BD5-AC89-44A9-965E-CB89BFF1268A}" dt="2022-07-19T07:01:03.646" v="222" actId="20577"/>
          <ac:spMkLst>
            <pc:docMk/>
            <pc:sldMk cId="710009899" sldId="259"/>
            <ac:spMk id="2" creationId="{2F9ADFDF-FB02-0AC9-4A3E-35810A830B57}"/>
          </ac:spMkLst>
        </pc:spChg>
        <pc:picChg chg="add mod">
          <ac:chgData name="Ananth Ram" userId="34a2afb64c56ae42" providerId="LiveId" clId="{0BB57BD5-AC89-44A9-965E-CB89BFF1268A}" dt="2022-07-19T07:00:34.013" v="212" actId="14100"/>
          <ac:picMkLst>
            <pc:docMk/>
            <pc:sldMk cId="710009899" sldId="259"/>
            <ac:picMk id="4" creationId="{245CB6F8-8E75-69EA-76E9-7E81F594ECFC}"/>
          </ac:picMkLst>
        </pc:picChg>
      </pc:sldChg>
      <pc:sldChg chg="addSp delSp modSp new del mod">
        <pc:chgData name="Ananth Ram" userId="34a2afb64c56ae42" providerId="LiveId" clId="{0BB57BD5-AC89-44A9-965E-CB89BFF1268A}" dt="2022-07-19T06:59:14.878" v="158" actId="680"/>
        <pc:sldMkLst>
          <pc:docMk/>
          <pc:sldMk cId="1194175106" sldId="259"/>
        </pc:sldMkLst>
        <pc:spChg chg="mod">
          <ac:chgData name="Ananth Ram" userId="34a2afb64c56ae42" providerId="LiveId" clId="{0BB57BD5-AC89-44A9-965E-CB89BFF1268A}" dt="2022-07-19T06:59:14.488" v="157" actId="20577"/>
          <ac:spMkLst>
            <pc:docMk/>
            <pc:sldMk cId="1194175106" sldId="259"/>
            <ac:spMk id="2" creationId="{71743A67-54CF-89D2-1333-FC024EC7C013}"/>
          </ac:spMkLst>
        </pc:spChg>
        <pc:picChg chg="add del">
          <ac:chgData name="Ananth Ram" userId="34a2afb64c56ae42" providerId="LiveId" clId="{0BB57BD5-AC89-44A9-965E-CB89BFF1268A}" dt="2022-07-19T06:59:13.399" v="152" actId="22"/>
          <ac:picMkLst>
            <pc:docMk/>
            <pc:sldMk cId="1194175106" sldId="259"/>
            <ac:picMk id="4" creationId="{30ABD827-CAEA-ADEE-DE28-230C3F01FF99}"/>
          </ac:picMkLst>
        </pc:picChg>
      </pc:sldChg>
      <pc:sldChg chg="new del">
        <pc:chgData name="Ananth Ram" userId="34a2afb64c56ae42" providerId="LiveId" clId="{0BB57BD5-AC89-44A9-965E-CB89BFF1268A}" dt="2022-07-19T07:01:21.083" v="225" actId="47"/>
        <pc:sldMkLst>
          <pc:docMk/>
          <pc:sldMk cId="4233282849" sldId="260"/>
        </pc:sldMkLst>
      </pc:sldChg>
      <pc:sldChg chg="addSp modSp new mod setBg">
        <pc:chgData name="Ananth Ram" userId="34a2afb64c56ae42" providerId="LiveId" clId="{0BB57BD5-AC89-44A9-965E-CB89BFF1268A}" dt="2022-07-19T07:04:48.752" v="336" actId="27614"/>
        <pc:sldMkLst>
          <pc:docMk/>
          <pc:sldMk cId="1109426679" sldId="261"/>
        </pc:sldMkLst>
        <pc:spChg chg="mo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2" creationId="{7DCE6A0C-C188-464C-6405-6C91F039E5A7}"/>
          </ac:spMkLst>
        </pc:spChg>
        <pc:spChg chg="add mo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5" creationId="{9C3A4255-4317-90A8-8279-9C3C2400AC3B}"/>
          </ac:spMkLst>
        </pc:spChg>
        <pc:spChg chg="ad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12" creationId="{5AAE9118-0436-4488-AC4A-C14DF6A7B6B1}"/>
          </ac:spMkLst>
        </pc:spChg>
        <pc:spChg chg="ad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14" creationId="{1B10F861-B8F1-49C7-BD58-EAB20CEE7F93}"/>
          </ac:spMkLst>
        </pc:spChg>
        <pc:spChg chg="ad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16" creationId="{61F6E425-22AB-4DA2-8FAC-58ADB58EF6C3}"/>
          </ac:spMkLst>
        </pc:spChg>
        <pc:picChg chg="add mod ord">
          <ac:chgData name="Ananth Ram" userId="34a2afb64c56ae42" providerId="LiveId" clId="{0BB57BD5-AC89-44A9-965E-CB89BFF1268A}" dt="2022-07-19T07:04:48.752" v="336" actId="27614"/>
          <ac:picMkLst>
            <pc:docMk/>
            <pc:sldMk cId="1109426679" sldId="261"/>
            <ac:picMk id="4" creationId="{B009994F-5525-0DEF-5B5B-9F1AAC73EBF9}"/>
          </ac:picMkLst>
        </pc:picChg>
        <pc:picChg chg="add mod">
          <ac:chgData name="Ananth Ram" userId="34a2afb64c56ae42" providerId="LiveId" clId="{0BB57BD5-AC89-44A9-965E-CB89BFF1268A}" dt="2022-07-19T07:04:48.486" v="335" actId="27614"/>
          <ac:picMkLst>
            <pc:docMk/>
            <pc:sldMk cId="1109426679" sldId="261"/>
            <ac:picMk id="7" creationId="{F81195F0-728A-17F7-49EA-990D4BF38AF1}"/>
          </ac:picMkLst>
        </pc:picChg>
      </pc:sldChg>
      <pc:sldChg chg="addSp modSp new mod setBg">
        <pc:chgData name="Ananth Ram" userId="34a2afb64c56ae42" providerId="LiveId" clId="{0BB57BD5-AC89-44A9-965E-CB89BFF1268A}" dt="2022-07-19T07:06:47.701" v="350" actId="27614"/>
        <pc:sldMkLst>
          <pc:docMk/>
          <pc:sldMk cId="2112915106" sldId="262"/>
        </pc:sldMkLst>
        <pc:spChg chg="mod">
          <ac:chgData name="Ananth Ram" userId="34a2afb64c56ae42" providerId="LiveId" clId="{0BB57BD5-AC89-44A9-965E-CB89BFF1268A}" dt="2022-07-19T07:06:46.378" v="349" actId="26606"/>
          <ac:spMkLst>
            <pc:docMk/>
            <pc:sldMk cId="2112915106" sldId="262"/>
            <ac:spMk id="2" creationId="{5C2CA070-1E91-697E-54C0-927773816EF3}"/>
          </ac:spMkLst>
        </pc:spChg>
        <pc:picChg chg="add mod">
          <ac:chgData name="Ananth Ram" userId="34a2afb64c56ae42" providerId="LiveId" clId="{0BB57BD5-AC89-44A9-965E-CB89BFF1268A}" dt="2022-07-19T07:06:47.701" v="350" actId="27614"/>
          <ac:picMkLst>
            <pc:docMk/>
            <pc:sldMk cId="2112915106" sldId="262"/>
            <ac:picMk id="4" creationId="{C9E61F30-05FC-EA77-5FB5-7166B9BB642A}"/>
          </ac:picMkLst>
        </pc:picChg>
      </pc:sldChg>
      <pc:sldChg chg="addSp delSp modSp new mod setBg modClrScheme chgLayout">
        <pc:chgData name="Ananth Ram" userId="34a2afb64c56ae42" providerId="LiveId" clId="{0BB57BD5-AC89-44A9-965E-CB89BFF1268A}" dt="2022-07-19T07:10:51.119" v="383" actId="1076"/>
        <pc:sldMkLst>
          <pc:docMk/>
          <pc:sldMk cId="2971852362" sldId="263"/>
        </pc:sldMkLst>
        <pc:spChg chg="mod ord">
          <ac:chgData name="Ananth Ram" userId="34a2afb64c56ae42" providerId="LiveId" clId="{0BB57BD5-AC89-44A9-965E-CB89BFF1268A}" dt="2022-07-19T07:10:01.333" v="369" actId="700"/>
          <ac:spMkLst>
            <pc:docMk/>
            <pc:sldMk cId="2971852362" sldId="263"/>
            <ac:spMk id="2" creationId="{CA15683D-FEBA-80CE-F0A4-A0AE87E34F59}"/>
          </ac:spMkLst>
        </pc:spChg>
        <pc:spChg chg="add del mod ord">
          <ac:chgData name="Ananth Ram" userId="34a2afb64c56ae42" providerId="LiveId" clId="{0BB57BD5-AC89-44A9-965E-CB89BFF1268A}" dt="2022-07-19T07:10:22.388" v="375" actId="478"/>
          <ac:spMkLst>
            <pc:docMk/>
            <pc:sldMk cId="2971852362" sldId="263"/>
            <ac:spMk id="5" creationId="{0AC5C62F-CFA2-74B9-BB7C-30F30BC484A4}"/>
          </ac:spMkLst>
        </pc:spChg>
        <pc:spChg chg="add del mod ord">
          <ac:chgData name="Ananth Ram" userId="34a2afb64c56ae42" providerId="LiveId" clId="{0BB57BD5-AC89-44A9-965E-CB89BFF1268A}" dt="2022-07-19T07:10:15.729" v="374" actId="478"/>
          <ac:spMkLst>
            <pc:docMk/>
            <pc:sldMk cId="2971852362" sldId="263"/>
            <ac:spMk id="6" creationId="{792F56E3-29AF-AF8A-906B-7D9094BBC531}"/>
          </ac:spMkLst>
        </pc:spChg>
        <pc:spChg chg="add del mod ord">
          <ac:chgData name="Ananth Ram" userId="34a2afb64c56ae42" providerId="LiveId" clId="{0BB57BD5-AC89-44A9-965E-CB89BFF1268A}" dt="2022-07-19T07:10:25.728" v="376" actId="478"/>
          <ac:spMkLst>
            <pc:docMk/>
            <pc:sldMk cId="2971852362" sldId="263"/>
            <ac:spMk id="7" creationId="{B756754B-D8EE-CCB0-D99C-3E16EFF0703D}"/>
          </ac:spMkLst>
        </pc:spChg>
        <pc:spChg chg="add del mod ord">
          <ac:chgData name="Ananth Ram" userId="34a2afb64c56ae42" providerId="LiveId" clId="{0BB57BD5-AC89-44A9-965E-CB89BFF1268A}" dt="2022-07-19T07:10:15.729" v="374" actId="478"/>
          <ac:spMkLst>
            <pc:docMk/>
            <pc:sldMk cId="2971852362" sldId="263"/>
            <ac:spMk id="8" creationId="{8A91E37C-0A4F-C795-56A0-574CB6383481}"/>
          </ac:spMkLst>
        </pc:spChg>
        <pc:picChg chg="add mod">
          <ac:chgData name="Ananth Ram" userId="34a2afb64c56ae42" providerId="LiveId" clId="{0BB57BD5-AC89-44A9-965E-CB89BFF1268A}" dt="2022-07-19T07:10:51.119" v="383" actId="1076"/>
          <ac:picMkLst>
            <pc:docMk/>
            <pc:sldMk cId="2971852362" sldId="263"/>
            <ac:picMk id="4" creationId="{EB721DAE-248E-4821-27A1-1054CFC1FEB2}"/>
          </ac:picMkLst>
        </pc:picChg>
        <pc:picChg chg="add mod">
          <ac:chgData name="Ananth Ram" userId="34a2afb64c56ae42" providerId="LiveId" clId="{0BB57BD5-AC89-44A9-965E-CB89BFF1268A}" dt="2022-07-19T07:10:45.380" v="381" actId="14100"/>
          <ac:picMkLst>
            <pc:docMk/>
            <pc:sldMk cId="2971852362" sldId="263"/>
            <ac:picMk id="10" creationId="{C77E0F98-E5AC-9918-1594-CDEC911C05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B313-11F5-1CFD-B1AC-551F8FD73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93BEB-A301-33A9-71A0-0B4D6CB0B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797D-5382-7F09-15FA-DE42A0FF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8BA4-D01D-AA7E-65C8-CFCDB614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DF4F2-700E-60E5-17CC-E6F569E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1686-7C0D-93EC-0D88-752A94F8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937A9-3A90-E7DD-3763-B403E4B5C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EA78-68AB-5155-1620-8338975A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9E4B-3D78-A122-D260-6EAC1009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6969-38B9-A77A-ACE4-112D28E8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76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A2376-8E9A-4B5A-7B1B-E1EAA1B5B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C60E6-B595-8483-81E2-032B81BC4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4889-7505-94E9-69FC-66186AC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1E9D-B23B-ED81-83EA-F969951C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740C-3DFB-9070-7168-B1059B1D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8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024E-B8AF-42D4-E01B-860DE25B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AEAA-0CBB-4263-691E-F577DE23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04E5B-2F01-CAA9-CEA4-7168CB55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C91A9-CF24-B2D7-DA9C-21DC7EA7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69890-B3EF-810E-8032-ED2CBCD5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9AD2-F400-1608-D43C-7056F16D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9DCB-8C22-89A3-EF11-D1121365C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E0E6-FD3F-DF3D-0EF9-E8A4CB75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FCAD-1ADA-AC4E-0AE8-8FB5E39D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BB9-D83E-2930-35A7-933761C4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2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C61D-1097-F77F-3578-A3861D8E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D178-4ED4-C377-4DDA-E8B12B285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D2601-6223-79AD-2839-F7648B9B6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E375B-7581-6A39-3A2F-77D67F3E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B3407-2BFE-04CE-9B2D-1D6D610C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0646C-BE97-2536-1DFE-3888C828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EB-8383-C8C9-7F4F-88543688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70FE1-03CA-D73E-0D0B-270CF3495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4D20E-FEE1-F907-2A0D-5EC5E2E00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25117-E16E-3889-C2E6-A0391E44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40F27-D39A-EEEF-CEB0-F32E923B7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D0F70-E8CA-B94C-3200-F62C4CE5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D49D5-F38B-9D6F-28B7-901052E6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9124A-149D-4DEA-106F-B4E266EC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51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DF43-EFD1-328C-7957-116EF057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312D1-8507-928F-17AC-B6BA5778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5C854-A005-0CDB-22DC-CA888A3D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0634A-708C-8E04-7B80-C5DAEB82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DBB8C-CE5E-4421-391B-5677EEFD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04774-0675-A22F-244C-9C53390B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DED57-2686-D232-5FBD-7BB4D7BB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48AF-9F78-753D-755B-C1225718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00D83-000F-A633-F144-CBED8E6A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37B5D-B812-6AA3-99C7-3335709E1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E128E-6561-A1B5-CAB9-ED023DD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C6A2A-75DF-262C-5BB7-C78CD58A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30A39-B1A2-12ED-F3E4-2ECA7BF6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35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C472-7315-3B88-D05A-BDA17E59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C23AF-3A29-DAB1-138C-E2F1A3FF2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F9A57-2B2D-18EF-36C3-0329A7995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3061C-CB16-B9A0-92C1-D0E119A0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9A938-CBB6-9CFC-8B9D-65E1F2F8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0F6C-B008-2A88-E8F1-E74B39E0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5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C0FAF-B159-8710-6169-C9DD4FA2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B941-52A3-7D9A-3098-F4EC0C19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D650-B5F8-0041-F230-3CC5FCC07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CC1A-2607-4732-8B7D-3C2F71ECF56A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829F-DCFB-6D00-9C72-D2E89B97E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93A2A-D944-D50C-5697-2D41FBE61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9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E47-3AA7-E2C2-7099-D20F31CED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Apache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73FAA-552D-3704-FF8D-0E6EA793F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KAFKA REAL WORLD</a:t>
            </a:r>
          </a:p>
        </p:txBody>
      </p:sp>
    </p:spTree>
    <p:extLst>
      <p:ext uri="{BB962C8B-B14F-4D97-AF65-F5344CB8AC3E}">
        <p14:creationId xmlns:p14="http://schemas.microsoft.com/office/powerpoint/2010/main" val="169347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9EB7-B2B6-EC44-EF87-C6B7B0E7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B8450-5424-9C86-660C-97E2F8639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99" y="1472273"/>
            <a:ext cx="6726121" cy="2451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1270E0-331F-CCC7-880E-4DE737F29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91" y="4105152"/>
            <a:ext cx="6578938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6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B4C11-1C0D-5FAE-A943-52CC86AD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bg1"/>
                </a:solidFill>
              </a:rPr>
              <a:t>Idempotent Producer</a:t>
            </a:r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B7C5037-15B1-DD17-B2EC-AF306E7D7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91314"/>
            <a:ext cx="10905066" cy="43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BFE15-641C-05C7-248B-EC366D43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Idempotent Producer</a:t>
            </a:r>
          </a:p>
        </p:txBody>
      </p:sp>
      <p:pic>
        <p:nvPicPr>
          <p:cNvPr id="4" name="Picture 3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2E90D57A-8CEF-F608-B88E-CE6925F0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51" y="1675227"/>
            <a:ext cx="103392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1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D3BC4-3A74-4D8F-B1F0-2B9E944F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bg1"/>
                </a:solidFill>
              </a:rPr>
              <a:t>Idempotent Producer (Performance with Guarantee)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5A98978-526D-679E-E65B-BFA7BD3D2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96" y="1675227"/>
            <a:ext cx="98746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5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5317-366E-A8A2-6777-FFBDB5B6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Safe Producer with Performance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B6C3DE-E418-100F-C467-3D55111B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07" y="1675227"/>
            <a:ext cx="96575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1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B4023-34F7-AAC2-BF48-8121B0BF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bg1"/>
                </a:solidFill>
              </a:rPr>
              <a:t>Message Compression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88DED81-B2BE-6ADC-624F-4ED4DB97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3" y="1675227"/>
            <a:ext cx="1084987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79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61865-94A7-762C-2306-76272D6C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bg1"/>
                </a:solidFill>
              </a:rPr>
              <a:t>Compression</a:t>
            </a:r>
          </a:p>
        </p:txBody>
      </p:sp>
      <p:pic>
        <p:nvPicPr>
          <p:cNvPr id="4" name="Picture 3" descr="Chart, treemap chart&#10;&#10;Description automatically generated with medium confidence">
            <a:extLst>
              <a:ext uri="{FF2B5EF4-FFF2-40B4-BE49-F238E27FC236}">
                <a16:creationId xmlns:a16="http://schemas.microsoft.com/office/drawing/2014/main" id="{A5D32AC7-27BD-B5ED-DA99-0D8C7ED9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6" y="1675227"/>
            <a:ext cx="95526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65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99313-3072-7060-FD6F-3B3B51C7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bg1"/>
                </a:solidFill>
              </a:rPr>
              <a:t>Compression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68B3F75-FF3F-90A3-3895-35BFBFD0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63" y="1675227"/>
            <a:ext cx="1040047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6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A2155-04DC-3CF9-2AF2-09A9995D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bg1"/>
                </a:solidFill>
              </a:rPr>
              <a:t>Best Practices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A25CC49-C25B-2990-C73A-59FC69DA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82152"/>
            <a:ext cx="10905066" cy="398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1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B39A3-A088-E543-612C-7C67A5BC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bg1"/>
                </a:solidFill>
              </a:rPr>
              <a:t>Batching in Kafka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763316A-9EDB-2251-ADCE-6A9B54DD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3" y="1675227"/>
            <a:ext cx="1084987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5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79483-5856-45B2-1CC8-81B721A7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bg1"/>
                </a:solidFill>
              </a:rPr>
              <a:t>GOAL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C4D47-65FA-35E4-A6A1-1AA7CD86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700032"/>
            <a:ext cx="10905066" cy="23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5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39391-178A-FDCC-C5B0-962EA9D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Controlling Batching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072A92A-4913-8A3C-E122-4F0E3B652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36678"/>
            <a:ext cx="10905066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82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40EB-6FB8-6798-D16C-2AE6CA66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Illustration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F3B95061-494E-4333-6620-14DFE34C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86" y="1863801"/>
            <a:ext cx="1026762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4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F60B-E3BB-EBBB-4D62-341F9DA4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Tuning your Batch Size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9A05229-E57C-2C19-1BC7-33CC22A5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1621"/>
            <a:ext cx="10515599" cy="42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64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208CC-D523-5769-7D33-AA313E4F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bg1"/>
                </a:solidFill>
              </a:rPr>
              <a:t>Producer Default Partitioner &amp; Key Hashes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1D3E9DC-E10A-3404-BCFC-349A2435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41258"/>
            <a:ext cx="10905066" cy="40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32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5821-445E-44A3-0572-64269698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/>
              <a:t>Max.block.ms and buffer.memory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C347-CE3A-EFDD-BC0E-B498ADB96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1300"/>
              <a:t>If producer produces faster than the broker can handle, the records will be buffered in the producer</a:t>
            </a:r>
          </a:p>
          <a:p>
            <a:r>
              <a:rPr lang="en-US" sz="1300" b="1"/>
              <a:t>buffer.memory</a:t>
            </a:r>
            <a:r>
              <a:rPr lang="en-US" sz="1300"/>
              <a:t>=32 MB - size of send buffer</a:t>
            </a:r>
          </a:p>
          <a:p>
            <a:r>
              <a:rPr lang="en-US" sz="1300"/>
              <a:t>That buffer will full up over time and fill back down when the throughput to the broker increases</a:t>
            </a:r>
          </a:p>
          <a:p>
            <a:r>
              <a:rPr lang="en-US" sz="1300"/>
              <a:t>If buffer is full (all 32 Mb) then the send() will start to block</a:t>
            </a:r>
          </a:p>
          <a:p>
            <a:r>
              <a:rPr lang="en-US" sz="1300" b="1"/>
              <a:t>max.block.ms</a:t>
            </a:r>
            <a:r>
              <a:rPr lang="en-US" sz="1300"/>
              <a:t>=60000 (60 sec default): the time the .send() will block until throwing an exception. Exceptions are thrown when:</a:t>
            </a:r>
          </a:p>
          <a:p>
            <a:pPr lvl="1"/>
            <a:r>
              <a:rPr lang="en-US" sz="1300"/>
              <a:t>The producer has fulled up its buffer</a:t>
            </a:r>
          </a:p>
          <a:p>
            <a:pPr lvl="1"/>
            <a:r>
              <a:rPr lang="en-US" sz="1300"/>
              <a:t>Broker is not accepting any new data</a:t>
            </a:r>
          </a:p>
          <a:p>
            <a:pPr lvl="1"/>
            <a:r>
              <a:rPr lang="en-US" sz="1300"/>
              <a:t>60 seconds has elapsed</a:t>
            </a:r>
          </a:p>
          <a:p>
            <a:r>
              <a:rPr lang="en-US" sz="1300"/>
              <a:t>This exception suggests your borkers are down or overloaded and cant respond to requests</a:t>
            </a:r>
            <a:endParaRPr lang="en-IN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6" descr="Loading">
            <a:extLst>
              <a:ext uri="{FF2B5EF4-FFF2-40B4-BE49-F238E27FC236}">
                <a16:creationId xmlns:a16="http://schemas.microsoft.com/office/drawing/2014/main" id="{8AC7C2DF-02C2-7163-36C0-15A32DDBE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1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505B-AFFF-658A-8267-EF9EC5AD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E416-3D03-1520-92BE-4DF7A6CE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Twitter API Account.</a:t>
            </a:r>
          </a:p>
          <a:p>
            <a:r>
              <a:rPr lang="en-IN" dirty="0" err="1"/>
              <a:t>Hosebird</a:t>
            </a:r>
            <a:r>
              <a:rPr lang="en-IN" dirty="0"/>
              <a:t> Client is a Java (Maven) twitter client.</a:t>
            </a:r>
          </a:p>
          <a:p>
            <a:r>
              <a:rPr lang="en-IN" dirty="0"/>
              <a:t>You can get the POM dependency from here and plug it into your dependencies in POM.XML.</a:t>
            </a:r>
          </a:p>
          <a:p>
            <a:r>
              <a:rPr lang="en-IN" dirty="0"/>
              <a:t>Write the twitter client</a:t>
            </a:r>
          </a:p>
          <a:p>
            <a:r>
              <a:rPr lang="en-IN" dirty="0"/>
              <a:t>Write the producer</a:t>
            </a:r>
          </a:p>
          <a:p>
            <a:r>
              <a:rPr lang="en-IN" dirty="0"/>
              <a:t>Create the topic</a:t>
            </a:r>
          </a:p>
          <a:p>
            <a:r>
              <a:rPr lang="en-IN" dirty="0"/>
              <a:t>Produce tweets to topic</a:t>
            </a:r>
          </a:p>
          <a:p>
            <a:r>
              <a:rPr lang="en-IN" dirty="0"/>
              <a:t>Make our producer high throughput</a:t>
            </a:r>
          </a:p>
        </p:txBody>
      </p:sp>
    </p:spTree>
    <p:extLst>
      <p:ext uri="{BB962C8B-B14F-4D97-AF65-F5344CB8AC3E}">
        <p14:creationId xmlns:p14="http://schemas.microsoft.com/office/powerpoint/2010/main" val="384885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5FB6B-B8A1-4297-4043-BD3C908B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Advanced Kafka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5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B95E-9A90-16B7-1CBB-5EE3ED96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ACKS 0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69598C-745D-58BA-A8DC-80C8CC6D9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476"/>
            <a:ext cx="10515599" cy="43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8C67-F882-0909-04FD-58A620E8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ACKS=1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ECF32D-AE81-AC62-8FB1-C9955D51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6776"/>
            <a:ext cx="10515599" cy="40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1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0B7-3662-4DAE-6079-ED829AA9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ACKS=all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6035352-5226-7735-A700-673E23D3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055"/>
            <a:ext cx="10515599" cy="420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1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DEAC-1DB2-4735-D0DD-827EA860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Min.insync.replicas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B39B2D1-0493-BD8B-615C-7BB04477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055"/>
            <a:ext cx="10515599" cy="420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9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FEF1-F12C-12D4-31EE-81E6089A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Producer Retry Scenarios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3AAF4-09D4-2FFB-9146-EFE40F691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96" y="1863801"/>
            <a:ext cx="9979207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9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253</Words>
  <Application>Microsoft Office PowerPoint</Application>
  <PresentationFormat>Widescreen</PresentationFormat>
  <Paragraphs>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Apache Kafka</vt:lpstr>
      <vt:lpstr>GOAL</vt:lpstr>
      <vt:lpstr>Part 1</vt:lpstr>
      <vt:lpstr>Advanced Kafka Concepts</vt:lpstr>
      <vt:lpstr>ACKS 0</vt:lpstr>
      <vt:lpstr>ACKS=1</vt:lpstr>
      <vt:lpstr>ACKS=all</vt:lpstr>
      <vt:lpstr>Min.insync.replicas</vt:lpstr>
      <vt:lpstr>Producer Retry Scenarios</vt:lpstr>
      <vt:lpstr>Retries</vt:lpstr>
      <vt:lpstr>Idempotent Producer</vt:lpstr>
      <vt:lpstr>Idempotent Producer</vt:lpstr>
      <vt:lpstr>Idempotent Producer (Performance with Guarantee)</vt:lpstr>
      <vt:lpstr>Safe Producer with Performance</vt:lpstr>
      <vt:lpstr>Message Compression</vt:lpstr>
      <vt:lpstr>Compression</vt:lpstr>
      <vt:lpstr>Compression</vt:lpstr>
      <vt:lpstr>Best Practices</vt:lpstr>
      <vt:lpstr>Batching in Kafka</vt:lpstr>
      <vt:lpstr>Controlling Batching</vt:lpstr>
      <vt:lpstr>Illustration</vt:lpstr>
      <vt:lpstr>Tuning your Batch Size</vt:lpstr>
      <vt:lpstr>Producer Default Partitioner &amp; Key Hashes</vt:lpstr>
      <vt:lpstr>Max.block.ms and buffer.memory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 Ram</dc:creator>
  <cp:lastModifiedBy>Ananth Ram</cp:lastModifiedBy>
  <cp:revision>41</cp:revision>
  <dcterms:created xsi:type="dcterms:W3CDTF">2022-07-19T06:53:25Z</dcterms:created>
  <dcterms:modified xsi:type="dcterms:W3CDTF">2022-07-28T16:12:05Z</dcterms:modified>
</cp:coreProperties>
</file>