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5316D-7096-4318-B26D-658DBA0051B4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BA3CA-5006-43A2-9D70-F9E88BE8E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095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BA3CA-5006-43A2-9D70-F9E88BE8E88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883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2CD4-6D0A-4D90-B42A-E073E7385217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809A-86FB-488D-8F47-28E07DF65E8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851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2CD4-6D0A-4D90-B42A-E073E7385217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809A-86FB-488D-8F47-28E07DF65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46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2CD4-6D0A-4D90-B42A-E073E7385217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809A-86FB-488D-8F47-28E07DF65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386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2CD4-6D0A-4D90-B42A-E073E7385217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809A-86FB-488D-8F47-28E07DF65E8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5809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2CD4-6D0A-4D90-B42A-E073E7385217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809A-86FB-488D-8F47-28E07DF65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907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2CD4-6D0A-4D90-B42A-E073E7385217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809A-86FB-488D-8F47-28E07DF65E8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8065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2CD4-6D0A-4D90-B42A-E073E7385217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809A-86FB-488D-8F47-28E07DF65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907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2CD4-6D0A-4D90-B42A-E073E7385217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809A-86FB-488D-8F47-28E07DF65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611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2CD4-6D0A-4D90-B42A-E073E7385217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809A-86FB-488D-8F47-28E07DF65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3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2CD4-6D0A-4D90-B42A-E073E7385217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809A-86FB-488D-8F47-28E07DF65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68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2CD4-6D0A-4D90-B42A-E073E7385217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809A-86FB-488D-8F47-28E07DF65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77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2CD4-6D0A-4D90-B42A-E073E7385217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809A-86FB-488D-8F47-28E07DF65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61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2CD4-6D0A-4D90-B42A-E073E7385217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809A-86FB-488D-8F47-28E07DF65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06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2CD4-6D0A-4D90-B42A-E073E7385217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809A-86FB-488D-8F47-28E07DF65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01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2CD4-6D0A-4D90-B42A-E073E7385217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809A-86FB-488D-8F47-28E07DF65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24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2CD4-6D0A-4D90-B42A-E073E7385217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809A-86FB-488D-8F47-28E07DF65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39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2CD4-6D0A-4D90-B42A-E073E7385217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809A-86FB-488D-8F47-28E07DF65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39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8202CD4-6D0A-4D90-B42A-E073E7385217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50E809A-86FB-488D-8F47-28E07DF65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568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常用操作简介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 </a:t>
            </a:r>
            <a:r>
              <a:rPr lang="zh-CN" altLang="en-US" dirty="0"/>
              <a:t>目前世界上最先进的分布式版本控制系统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FB05A4A-FDEE-416B-A188-9BD97B61F36F}"/>
              </a:ext>
            </a:extLst>
          </p:cNvPr>
          <p:cNvGrpSpPr/>
          <p:nvPr/>
        </p:nvGrpSpPr>
        <p:grpSpPr>
          <a:xfrm>
            <a:off x="9893651" y="0"/>
            <a:ext cx="1697986" cy="553998"/>
            <a:chOff x="8545139" y="105698"/>
            <a:chExt cx="1697986" cy="55399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89099EF-EE23-41BF-B7E7-EC41E29B4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5139" y="202697"/>
              <a:ext cx="353572" cy="360000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28329F7-F536-47A1-A7A2-65174A3E91C5}"/>
                </a:ext>
              </a:extLst>
            </p:cNvPr>
            <p:cNvSpPr txBox="1"/>
            <p:nvPr/>
          </p:nvSpPr>
          <p:spPr>
            <a:xfrm>
              <a:off x="8898711" y="105698"/>
              <a:ext cx="1344414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zh-CN" altLang="en-US" sz="1600" kern="1600" spc="160" dirty="0"/>
                <a:t>图迹科技</a:t>
              </a:r>
              <a:endParaRPr lang="en-US" altLang="zh-CN" sz="1600" kern="1600" spc="160" dirty="0"/>
            </a:p>
            <a:p>
              <a:pPr algn="ctr"/>
              <a:r>
                <a:rPr lang="en-US" altLang="zh-CN" sz="1400" kern="1600" spc="160" dirty="0"/>
                <a:t>TOGEEK</a:t>
              </a:r>
              <a:endParaRPr lang="zh-CN" altLang="en-US" sz="1400" kern="1600" spc="160" dirty="0"/>
            </a:p>
          </p:txBody>
        </p:sp>
      </p:grpSp>
    </p:spTree>
    <p:extLst>
      <p:ext uri="{BB962C8B-B14F-4D97-AF65-F5344CB8AC3E}">
        <p14:creationId xmlns:p14="http://schemas.microsoft.com/office/powerpoint/2010/main" val="805679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zh-CN" altLang="en-US" dirty="0"/>
              <a:t>一点小技巧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2192868"/>
            <a:ext cx="10412875" cy="1429222"/>
          </a:xfrm>
        </p:spPr>
        <p:txBody>
          <a:bodyPr anchor="t"/>
          <a:lstStyle/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84212" y="3622089"/>
            <a:ext cx="10412875" cy="26455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zh-CN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操作命令</a:t>
            </a:r>
            <a:endParaRPr lang="en-US" altLang="zh-CN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chemeClr val="tx1"/>
                </a:solidFill>
              </a:rPr>
              <a:t>git update-index –[no-]assume-unchanged [&lt;file&gt;...]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   git ls-files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</a:p>
          <a:p>
            <a:pPr marL="457200" lvl="1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DEF17CF-3360-44BF-B007-1ED70A8CE117}"/>
              </a:ext>
            </a:extLst>
          </p:cNvPr>
          <p:cNvGrpSpPr/>
          <p:nvPr/>
        </p:nvGrpSpPr>
        <p:grpSpPr>
          <a:xfrm>
            <a:off x="9893651" y="0"/>
            <a:ext cx="1697986" cy="553998"/>
            <a:chOff x="8545139" y="105698"/>
            <a:chExt cx="1697986" cy="55399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F690645-E475-4BBD-A71F-AC70D9FC5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5139" y="202697"/>
              <a:ext cx="353572" cy="3600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F1B769E-935F-478D-854B-E11D80E2BB59}"/>
                </a:ext>
              </a:extLst>
            </p:cNvPr>
            <p:cNvSpPr txBox="1"/>
            <p:nvPr/>
          </p:nvSpPr>
          <p:spPr>
            <a:xfrm>
              <a:off x="8898711" y="105698"/>
              <a:ext cx="1344414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zh-CN" altLang="en-US" sz="1600" kern="1600" spc="160" dirty="0"/>
                <a:t>图迹科技</a:t>
              </a:r>
              <a:endParaRPr lang="en-US" altLang="zh-CN" sz="1600" kern="1600" spc="160" dirty="0"/>
            </a:p>
            <a:p>
              <a:pPr algn="ctr"/>
              <a:r>
                <a:rPr lang="en-US" altLang="zh-CN" sz="1400" kern="1600" spc="160" dirty="0"/>
                <a:t>TOGEEK</a:t>
              </a:r>
              <a:endParaRPr lang="zh-CN" altLang="en-US" sz="1400" kern="1600" spc="160" dirty="0"/>
            </a:p>
          </p:txBody>
        </p:sp>
      </p:grpSp>
    </p:spTree>
    <p:extLst>
      <p:ext uri="{BB962C8B-B14F-4D97-AF65-F5344CB8AC3E}">
        <p14:creationId xmlns:p14="http://schemas.microsoft.com/office/powerpoint/2010/main" val="678775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的安装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 anchor="t"/>
          <a:lstStyle/>
          <a:p>
            <a:pPr marL="0" indent="0">
              <a:buNone/>
            </a:pPr>
            <a:r>
              <a:rPr lang="en-US" altLang="zh-CN" dirty="0"/>
              <a:t>https://git-scm.com/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A0D9480-E5FE-4A6E-B7BB-93FF227C7574}"/>
              </a:ext>
            </a:extLst>
          </p:cNvPr>
          <p:cNvGrpSpPr/>
          <p:nvPr/>
        </p:nvGrpSpPr>
        <p:grpSpPr>
          <a:xfrm>
            <a:off x="9893651" y="0"/>
            <a:ext cx="1697986" cy="553998"/>
            <a:chOff x="8545139" y="105698"/>
            <a:chExt cx="1697986" cy="55399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E246F59-705B-4BEF-9DA4-D645AA6ED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5139" y="202697"/>
              <a:ext cx="353572" cy="360000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EFAE98A-7413-4D14-94D2-C449EB2C5DF1}"/>
                </a:ext>
              </a:extLst>
            </p:cNvPr>
            <p:cNvSpPr txBox="1"/>
            <p:nvPr/>
          </p:nvSpPr>
          <p:spPr>
            <a:xfrm>
              <a:off x="8898711" y="105698"/>
              <a:ext cx="1344414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zh-CN" altLang="en-US" sz="1600" kern="1600" spc="160" dirty="0"/>
                <a:t>图迹科技</a:t>
              </a:r>
              <a:endParaRPr lang="en-US" altLang="zh-CN" sz="1600" kern="1600" spc="160" dirty="0"/>
            </a:p>
            <a:p>
              <a:pPr algn="ctr"/>
              <a:r>
                <a:rPr lang="en-US" altLang="zh-CN" sz="1400" kern="1600" spc="160" dirty="0"/>
                <a:t>TOGEEK</a:t>
              </a:r>
              <a:endParaRPr lang="zh-CN" altLang="en-US" sz="1400" kern="1600" spc="160" dirty="0"/>
            </a:p>
          </p:txBody>
        </p:sp>
      </p:grpSp>
    </p:spTree>
    <p:extLst>
      <p:ext uri="{BB962C8B-B14F-4D97-AF65-F5344CB8AC3E}">
        <p14:creationId xmlns:p14="http://schemas.microsoft.com/office/powerpoint/2010/main" val="400186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zh-CN" altLang="en-US" dirty="0"/>
              <a:t>创建版本库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2192868"/>
            <a:ext cx="10412875" cy="1429222"/>
          </a:xfrm>
        </p:spPr>
        <p:txBody>
          <a:bodyPr anchor="t"/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什么是版本库呢？版本库又名仓库，英文名</a:t>
            </a:r>
            <a:r>
              <a:rPr lang="en-US" altLang="zh-CN" dirty="0"/>
              <a:t>repository</a:t>
            </a:r>
            <a:r>
              <a:rPr lang="zh-CN" altLang="en-US" dirty="0"/>
              <a:t>，你可以简单理解成一个目录，这个目录里面的所有文件都可以被</a:t>
            </a:r>
            <a:r>
              <a:rPr lang="en-US" altLang="zh-CN" dirty="0"/>
              <a:t>Git</a:t>
            </a:r>
            <a:r>
              <a:rPr lang="zh-CN" altLang="en-US" dirty="0"/>
              <a:t>管理起来，每个文件的修改、删除，</a:t>
            </a:r>
            <a:r>
              <a:rPr lang="en-US" altLang="zh-CN" dirty="0"/>
              <a:t>Git</a:t>
            </a:r>
            <a:r>
              <a:rPr lang="zh-CN" altLang="en-US" dirty="0"/>
              <a:t>都能跟踪，以便任何时刻都可以追踪历史，或者在将来某个时刻可以“还原”。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84212" y="3622089"/>
            <a:ext cx="10412875" cy="18465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zh-CN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操作命令</a:t>
            </a:r>
            <a:endParaRPr lang="en-US" altLang="zh-CN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chemeClr val="tx1"/>
                </a:solidFill>
              </a:rPr>
              <a:t>git init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	git add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	git commit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20CF3F8-CF8A-42FC-8939-D4E5C4809952}"/>
              </a:ext>
            </a:extLst>
          </p:cNvPr>
          <p:cNvGrpSpPr/>
          <p:nvPr/>
        </p:nvGrpSpPr>
        <p:grpSpPr>
          <a:xfrm>
            <a:off x="9893651" y="0"/>
            <a:ext cx="1697986" cy="553998"/>
            <a:chOff x="8545139" y="105698"/>
            <a:chExt cx="1697986" cy="55399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40B2F89-6E31-4D64-A015-5157BDA32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5139" y="202697"/>
              <a:ext cx="353572" cy="3600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FDCBF73-AE90-4E16-BB93-B219BDE78237}"/>
                </a:ext>
              </a:extLst>
            </p:cNvPr>
            <p:cNvSpPr txBox="1"/>
            <p:nvPr/>
          </p:nvSpPr>
          <p:spPr>
            <a:xfrm>
              <a:off x="8898711" y="105698"/>
              <a:ext cx="1344414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zh-CN" altLang="en-US" sz="1600" kern="1600" spc="160" dirty="0"/>
                <a:t>图迹科技</a:t>
              </a:r>
              <a:endParaRPr lang="en-US" altLang="zh-CN" sz="1600" kern="1600" spc="160" dirty="0"/>
            </a:p>
            <a:p>
              <a:pPr algn="ctr"/>
              <a:r>
                <a:rPr lang="en-US" altLang="zh-CN" sz="1400" kern="1600" spc="160" dirty="0"/>
                <a:t>TOGEEK</a:t>
              </a:r>
              <a:endParaRPr lang="zh-CN" altLang="en-US" sz="1400" kern="1600" spc="160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05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zh-CN" altLang="en-US" dirty="0"/>
              <a:t>神一样的存在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2192868"/>
            <a:ext cx="10412875" cy="1429222"/>
          </a:xfrm>
        </p:spPr>
        <p:txBody>
          <a:bodyPr anchor="t"/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随时掌握工作区的状态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84212" y="3622089"/>
            <a:ext cx="10412875" cy="18465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zh-CN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操作命令</a:t>
            </a:r>
            <a:endParaRPr lang="en-US" altLang="zh-CN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chemeClr val="tx1"/>
                </a:solidFill>
              </a:rPr>
              <a:t>git status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9BF561E-2D00-48A7-9398-FCF2EFEFBAD9}"/>
              </a:ext>
            </a:extLst>
          </p:cNvPr>
          <p:cNvGrpSpPr/>
          <p:nvPr/>
        </p:nvGrpSpPr>
        <p:grpSpPr>
          <a:xfrm>
            <a:off x="9893651" y="0"/>
            <a:ext cx="1697986" cy="553998"/>
            <a:chOff x="8545139" y="105698"/>
            <a:chExt cx="1697986" cy="55399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9AA5A82-AC92-4598-877D-C06EAAA8E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5139" y="202697"/>
              <a:ext cx="353572" cy="3600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095AB82-6CDE-4312-8537-F319B5783201}"/>
                </a:ext>
              </a:extLst>
            </p:cNvPr>
            <p:cNvSpPr txBox="1"/>
            <p:nvPr/>
          </p:nvSpPr>
          <p:spPr>
            <a:xfrm>
              <a:off x="8898711" y="105698"/>
              <a:ext cx="1344414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zh-CN" altLang="en-US" sz="1600" kern="1600" spc="160" dirty="0"/>
                <a:t>图迹科技</a:t>
              </a:r>
              <a:endParaRPr lang="en-US" altLang="zh-CN" sz="1600" kern="1600" spc="160" dirty="0"/>
            </a:p>
            <a:p>
              <a:pPr algn="ctr"/>
              <a:r>
                <a:rPr lang="en-US" altLang="zh-CN" sz="1400" kern="1600" spc="160" dirty="0"/>
                <a:t>TOGEEK</a:t>
              </a:r>
              <a:endParaRPr lang="zh-CN" altLang="en-US" sz="1400" kern="1600" spc="16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2472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zh-CN" altLang="en-US" dirty="0"/>
              <a:t>差异比较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2192868"/>
            <a:ext cx="10412875" cy="1429222"/>
          </a:xfrm>
        </p:spPr>
        <p:txBody>
          <a:bodyPr anchor="t"/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查看文件变化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84212" y="3622089"/>
            <a:ext cx="10412875" cy="18465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zh-CN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操作命令</a:t>
            </a:r>
            <a:endParaRPr lang="en-US" altLang="zh-CN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chemeClr val="tx1"/>
                </a:solidFill>
              </a:rPr>
              <a:t>git diff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7729F10-F14A-42D9-A545-CE19152B62F4}"/>
              </a:ext>
            </a:extLst>
          </p:cNvPr>
          <p:cNvGrpSpPr/>
          <p:nvPr/>
        </p:nvGrpSpPr>
        <p:grpSpPr>
          <a:xfrm>
            <a:off x="9893651" y="0"/>
            <a:ext cx="1697986" cy="553998"/>
            <a:chOff x="8545139" y="105698"/>
            <a:chExt cx="1697986" cy="55399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7D45DEF-40F4-4F7D-BA31-E0EC6E3B6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5139" y="202697"/>
              <a:ext cx="353572" cy="3600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79AB4CC-5CF9-4EF4-AD78-8C814252AFC1}"/>
                </a:ext>
              </a:extLst>
            </p:cNvPr>
            <p:cNvSpPr txBox="1"/>
            <p:nvPr/>
          </p:nvSpPr>
          <p:spPr>
            <a:xfrm>
              <a:off x="8898711" y="105698"/>
              <a:ext cx="1344414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zh-CN" altLang="en-US" sz="1600" kern="1600" spc="160" dirty="0"/>
                <a:t>图迹科技</a:t>
              </a:r>
              <a:endParaRPr lang="en-US" altLang="zh-CN" sz="1600" kern="1600" spc="160" dirty="0"/>
            </a:p>
            <a:p>
              <a:pPr algn="ctr"/>
              <a:r>
                <a:rPr lang="en-US" altLang="zh-CN" sz="1400" kern="1600" spc="160" dirty="0"/>
                <a:t>TOGEEK</a:t>
              </a:r>
              <a:endParaRPr lang="zh-CN" altLang="en-US" sz="1400" kern="1600" spc="160" dirty="0"/>
            </a:p>
          </p:txBody>
        </p:sp>
      </p:grpSp>
    </p:spTree>
    <p:extLst>
      <p:ext uri="{BB962C8B-B14F-4D97-AF65-F5344CB8AC3E}">
        <p14:creationId xmlns:p14="http://schemas.microsoft.com/office/powerpoint/2010/main" val="416696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zh-CN" altLang="en-US" dirty="0"/>
              <a:t>工作区和暂存区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2192868"/>
            <a:ext cx="10412875" cy="1429222"/>
          </a:xfrm>
        </p:spPr>
        <p:txBody>
          <a:bodyPr anchor="t"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	</a:t>
            </a:r>
            <a:r>
              <a:rPr lang="zh-CN" altLang="en-US" dirty="0"/>
              <a:t>工作区</a:t>
            </a:r>
            <a:endParaRPr lang="en-US" altLang="zh-CN" dirty="0">
              <a:solidFill>
                <a:schemeClr val="tx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	</a:t>
            </a:r>
            <a:r>
              <a:rPr lang="zh-CN" altLang="en-US" dirty="0"/>
              <a:t>暂存区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84212" y="3622089"/>
            <a:ext cx="10412875" cy="26455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zh-CN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操作命令</a:t>
            </a:r>
            <a:endParaRPr lang="en-US" altLang="zh-CN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chemeClr val="tx1"/>
                </a:solidFill>
              </a:rPr>
              <a:t>git add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   git commit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</a:p>
          <a:p>
            <a:pPr marL="457200" lvl="1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36995" y="2112885"/>
            <a:ext cx="1713390" cy="276983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553200" y="2112884"/>
            <a:ext cx="4031673" cy="276983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074249" y="1743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工作区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553201" y="1743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版本库</a:t>
            </a:r>
          </a:p>
        </p:txBody>
      </p:sp>
      <p:pic>
        <p:nvPicPr>
          <p:cNvPr id="10" name="图形 9" descr="打开​​文件夹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88202" y="2608652"/>
            <a:ext cx="288000" cy="288000"/>
          </a:xfrm>
          <a:prstGeom prst="rect">
            <a:avLst/>
          </a:prstGeom>
        </p:spPr>
      </p:pic>
      <p:pic>
        <p:nvPicPr>
          <p:cNvPr id="11" name="图形 10" descr="文件夹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72289" y="2891230"/>
            <a:ext cx="288000" cy="288000"/>
          </a:xfrm>
          <a:prstGeom prst="rect">
            <a:avLst/>
          </a:prstGeom>
        </p:spPr>
      </p:pic>
      <p:pic>
        <p:nvPicPr>
          <p:cNvPr id="12" name="图形 11" descr="文档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72289" y="3260252"/>
            <a:ext cx="288000" cy="288000"/>
          </a:xfrm>
          <a:prstGeom prst="rect">
            <a:avLst/>
          </a:prstGeom>
        </p:spPr>
      </p:pic>
      <p:pic>
        <p:nvPicPr>
          <p:cNvPr id="13" name="图形 12" descr="文档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72289" y="3664509"/>
            <a:ext cx="288000" cy="288000"/>
          </a:xfrm>
          <a:prstGeom prst="rect">
            <a:avLst/>
          </a:prstGeom>
        </p:spPr>
      </p:pic>
      <p:pic>
        <p:nvPicPr>
          <p:cNvPr id="14" name="图形 13" descr="文档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76957" y="4059530"/>
            <a:ext cx="288000" cy="288000"/>
          </a:xfrm>
          <a:prstGeom prst="rect">
            <a:avLst/>
          </a:prstGeom>
        </p:spPr>
      </p:pic>
      <p:cxnSp>
        <p:nvCxnSpPr>
          <p:cNvPr id="18" name="直接连接符 17"/>
          <p:cNvCxnSpPr>
            <a:cxnSpLocks/>
            <a:stCxn id="10" idx="2"/>
          </p:cNvCxnSpPr>
          <p:nvPr/>
        </p:nvCxnSpPr>
        <p:spPr>
          <a:xfrm>
            <a:off x="4732202" y="2896652"/>
            <a:ext cx="0" cy="131427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787033" y="4210922"/>
            <a:ext cx="9911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782417" y="3809143"/>
            <a:ext cx="9911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782416" y="3393503"/>
            <a:ext cx="9911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773178" y="3033290"/>
            <a:ext cx="9911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流程图: 卡片 24"/>
          <p:cNvSpPr/>
          <p:nvPr/>
        </p:nvSpPr>
        <p:spPr>
          <a:xfrm>
            <a:off x="6751782" y="2744708"/>
            <a:ext cx="1376218" cy="1938128"/>
          </a:xfrm>
          <a:prstGeom prst="flowChartPunchedCard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流程图: 卡片 25"/>
          <p:cNvSpPr/>
          <p:nvPr/>
        </p:nvSpPr>
        <p:spPr>
          <a:xfrm>
            <a:off x="9015009" y="2727455"/>
            <a:ext cx="1376218" cy="1938128"/>
          </a:xfrm>
          <a:prstGeom prst="flowChartPunchedCard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7" name="图形 26" descr="打开​​文件夹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4173" y="3052851"/>
            <a:ext cx="288000" cy="288000"/>
          </a:xfrm>
          <a:prstGeom prst="rect">
            <a:avLst/>
          </a:prstGeom>
        </p:spPr>
      </p:pic>
      <p:pic>
        <p:nvPicPr>
          <p:cNvPr id="29" name="图形 28" descr="文档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48260" y="3445835"/>
            <a:ext cx="288000" cy="288000"/>
          </a:xfrm>
          <a:prstGeom prst="rect">
            <a:avLst/>
          </a:prstGeom>
        </p:spPr>
      </p:pic>
      <p:pic>
        <p:nvPicPr>
          <p:cNvPr id="30" name="图形 29" descr="文档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48260" y="3859330"/>
            <a:ext cx="288000" cy="288000"/>
          </a:xfrm>
          <a:prstGeom prst="rect">
            <a:avLst/>
          </a:prstGeom>
        </p:spPr>
      </p:pic>
      <p:cxnSp>
        <p:nvCxnSpPr>
          <p:cNvPr id="33" name="直接连接符 32"/>
          <p:cNvCxnSpPr>
            <a:cxnSpLocks/>
            <a:stCxn id="27" idx="2"/>
          </p:cNvCxnSpPr>
          <p:nvPr/>
        </p:nvCxnSpPr>
        <p:spPr>
          <a:xfrm>
            <a:off x="7308173" y="3340851"/>
            <a:ext cx="0" cy="6538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358388" y="3994726"/>
            <a:ext cx="9911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7358387" y="3579086"/>
            <a:ext cx="9911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2" name="图形 41" descr="打开​​文件夹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81983" y="2814980"/>
            <a:ext cx="288000" cy="288000"/>
          </a:xfrm>
          <a:prstGeom prst="rect">
            <a:avLst/>
          </a:prstGeom>
        </p:spPr>
      </p:pic>
      <p:pic>
        <p:nvPicPr>
          <p:cNvPr id="43" name="图形 42" descr="文件夹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66070" y="3097558"/>
            <a:ext cx="288000" cy="288000"/>
          </a:xfrm>
          <a:prstGeom prst="rect">
            <a:avLst/>
          </a:prstGeom>
        </p:spPr>
      </p:pic>
      <p:pic>
        <p:nvPicPr>
          <p:cNvPr id="44" name="图形 43" descr="文档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66070" y="3466580"/>
            <a:ext cx="288000" cy="288000"/>
          </a:xfrm>
          <a:prstGeom prst="rect">
            <a:avLst/>
          </a:prstGeom>
        </p:spPr>
      </p:pic>
      <p:pic>
        <p:nvPicPr>
          <p:cNvPr id="45" name="图形 44" descr="文档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66070" y="3870837"/>
            <a:ext cx="288000" cy="288000"/>
          </a:xfrm>
          <a:prstGeom prst="rect">
            <a:avLst/>
          </a:prstGeom>
        </p:spPr>
      </p:pic>
      <p:pic>
        <p:nvPicPr>
          <p:cNvPr id="46" name="图形 45" descr="文档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70738" y="4265858"/>
            <a:ext cx="288000" cy="288000"/>
          </a:xfrm>
          <a:prstGeom prst="rect">
            <a:avLst/>
          </a:prstGeom>
        </p:spPr>
      </p:pic>
      <p:cxnSp>
        <p:nvCxnSpPr>
          <p:cNvPr id="48" name="直接连接符 47"/>
          <p:cNvCxnSpPr>
            <a:cxnSpLocks/>
            <a:stCxn id="42" idx="2"/>
          </p:cNvCxnSpPr>
          <p:nvPr/>
        </p:nvCxnSpPr>
        <p:spPr>
          <a:xfrm>
            <a:off x="9625983" y="3102980"/>
            <a:ext cx="0" cy="131427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9680814" y="4417250"/>
            <a:ext cx="9911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9676198" y="4015471"/>
            <a:ext cx="9911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9676197" y="3599831"/>
            <a:ext cx="9911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9666959" y="3239618"/>
            <a:ext cx="9911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6919805" y="23584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暂存区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9171754" y="23468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当前分支</a:t>
            </a:r>
          </a:p>
        </p:txBody>
      </p:sp>
      <p:cxnSp>
        <p:nvCxnSpPr>
          <p:cNvPr id="61" name="直接箭头连接符 60"/>
          <p:cNvCxnSpPr>
            <a:cxnSpLocks/>
          </p:cNvCxnSpPr>
          <p:nvPr/>
        </p:nvCxnSpPr>
        <p:spPr>
          <a:xfrm>
            <a:off x="5551055" y="3473493"/>
            <a:ext cx="1440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5716867" y="3075586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 add</a:t>
            </a:r>
            <a:endParaRPr lang="zh-CN" altLang="en-US" dirty="0"/>
          </a:p>
        </p:txBody>
      </p:sp>
      <p:cxnSp>
        <p:nvCxnSpPr>
          <p:cNvPr id="64" name="直接箭头连接符 63"/>
          <p:cNvCxnSpPr>
            <a:cxnSpLocks/>
          </p:cNvCxnSpPr>
          <p:nvPr/>
        </p:nvCxnSpPr>
        <p:spPr>
          <a:xfrm>
            <a:off x="7848672" y="3444109"/>
            <a:ext cx="1440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7864564" y="3070212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 commit</a:t>
            </a:r>
            <a:endParaRPr lang="zh-CN" altLang="en-US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0BCDB583-72BD-41F3-BC43-DFB4B305D624}"/>
              </a:ext>
            </a:extLst>
          </p:cNvPr>
          <p:cNvGrpSpPr/>
          <p:nvPr/>
        </p:nvGrpSpPr>
        <p:grpSpPr>
          <a:xfrm>
            <a:off x="9893651" y="0"/>
            <a:ext cx="1697986" cy="553998"/>
            <a:chOff x="8545139" y="105698"/>
            <a:chExt cx="1697986" cy="553998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B75D937F-320C-4AA3-B18F-3C0CE3FF1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5139" y="202697"/>
              <a:ext cx="353572" cy="360000"/>
            </a:xfrm>
            <a:prstGeom prst="rect">
              <a:avLst/>
            </a:prstGeom>
          </p:spPr>
        </p:pic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FB05BE1-D98B-4BFA-98F4-E0E86827EE34}"/>
                </a:ext>
              </a:extLst>
            </p:cNvPr>
            <p:cNvSpPr txBox="1"/>
            <p:nvPr/>
          </p:nvSpPr>
          <p:spPr>
            <a:xfrm>
              <a:off x="8898711" y="105698"/>
              <a:ext cx="1344414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zh-CN" altLang="en-US" sz="1600" kern="1600" spc="160" dirty="0"/>
                <a:t>图迹科技</a:t>
              </a:r>
              <a:endParaRPr lang="en-US" altLang="zh-CN" sz="1600" kern="1600" spc="160" dirty="0"/>
            </a:p>
            <a:p>
              <a:pPr algn="ctr"/>
              <a:r>
                <a:rPr lang="en-US" altLang="zh-CN" sz="1400" kern="1600" spc="160" dirty="0"/>
                <a:t>TOGEEK</a:t>
              </a:r>
              <a:endParaRPr lang="zh-CN" altLang="en-US" sz="1400" kern="1600" spc="160" dirty="0"/>
            </a:p>
          </p:txBody>
        </p:sp>
      </p:grpSp>
    </p:spTree>
    <p:extLst>
      <p:ext uri="{BB962C8B-B14F-4D97-AF65-F5344CB8AC3E}">
        <p14:creationId xmlns:p14="http://schemas.microsoft.com/office/powerpoint/2010/main" val="2237214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zh-CN" altLang="en-US" dirty="0"/>
              <a:t>撤销修改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2192868"/>
            <a:ext cx="10412875" cy="1429222"/>
          </a:xfrm>
        </p:spPr>
        <p:txBody>
          <a:bodyPr anchor="t"/>
          <a:lstStyle/>
          <a:p>
            <a:pPr marL="0" indent="0">
              <a:buNone/>
            </a:pPr>
            <a:r>
              <a:rPr lang="en-US" altLang="zh-CN" dirty="0"/>
              <a:t>	Git</a:t>
            </a:r>
            <a:r>
              <a:rPr lang="zh-CN" altLang="en-US" dirty="0"/>
              <a:t>中你是有“后悔药” 可以吃的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84212" y="3622089"/>
            <a:ext cx="10412875" cy="26455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zh-CN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操作命令</a:t>
            </a:r>
            <a:endParaRPr lang="en-US" altLang="zh-CN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chemeClr val="tx1"/>
                </a:solidFill>
              </a:rPr>
              <a:t>git checkout --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   git reset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   git commit --amend</a:t>
            </a:r>
          </a:p>
          <a:p>
            <a:pPr marL="457200" lvl="1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E10B55D-C938-412E-9DCC-8AD0FAFD2527}"/>
              </a:ext>
            </a:extLst>
          </p:cNvPr>
          <p:cNvGrpSpPr/>
          <p:nvPr/>
        </p:nvGrpSpPr>
        <p:grpSpPr>
          <a:xfrm>
            <a:off x="9893651" y="0"/>
            <a:ext cx="1697986" cy="553998"/>
            <a:chOff x="8545139" y="105698"/>
            <a:chExt cx="1697986" cy="55399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6C8C810-7E3B-4D54-BE86-23E4B0B0B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5139" y="202697"/>
              <a:ext cx="353572" cy="3600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E0CAF9D-B333-4FDE-9E4C-84209561D210}"/>
                </a:ext>
              </a:extLst>
            </p:cNvPr>
            <p:cNvSpPr txBox="1"/>
            <p:nvPr/>
          </p:nvSpPr>
          <p:spPr>
            <a:xfrm>
              <a:off x="8898711" y="105698"/>
              <a:ext cx="1344414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zh-CN" altLang="en-US" sz="1600" kern="1600" spc="160" dirty="0"/>
                <a:t>图迹科技</a:t>
              </a:r>
              <a:endParaRPr lang="en-US" altLang="zh-CN" sz="1600" kern="1600" spc="160" dirty="0"/>
            </a:p>
            <a:p>
              <a:pPr algn="ctr"/>
              <a:r>
                <a:rPr lang="en-US" altLang="zh-CN" sz="1400" kern="1600" spc="160" dirty="0"/>
                <a:t>TOGEEK</a:t>
              </a:r>
              <a:endParaRPr lang="zh-CN" altLang="en-US" sz="1400" kern="1600" spc="16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7878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zh-CN" altLang="en-US" dirty="0"/>
              <a:t>版本回退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2192868"/>
            <a:ext cx="10412875" cy="1429222"/>
          </a:xfrm>
        </p:spPr>
        <p:txBody>
          <a:bodyPr anchor="t"/>
          <a:lstStyle/>
          <a:p>
            <a:pPr marL="0" indent="0">
              <a:buNone/>
            </a:pPr>
            <a:r>
              <a:rPr lang="en-US" altLang="zh-CN" dirty="0"/>
              <a:t>	Git</a:t>
            </a:r>
            <a:r>
              <a:rPr lang="zh-CN" altLang="en-US" dirty="0"/>
              <a:t>中你是有“后悔药” 可以吃的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84212" y="3622089"/>
            <a:ext cx="10412875" cy="26455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zh-CN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操作命令</a:t>
            </a:r>
            <a:endParaRPr lang="en-US" altLang="zh-CN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chemeClr val="tx1"/>
                </a:solidFill>
              </a:rPr>
              <a:t>git log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   git reset</a:t>
            </a:r>
          </a:p>
          <a:p>
            <a:pPr marL="914400" lvl="2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--- HEAD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HEAD^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HEAD^^ … HEAD~100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   git reflog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</a:p>
          <a:p>
            <a:pPr marL="457200" lvl="1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FDC1B16-2769-4A51-8F4A-ADCBACD9DED2}"/>
              </a:ext>
            </a:extLst>
          </p:cNvPr>
          <p:cNvGrpSpPr/>
          <p:nvPr/>
        </p:nvGrpSpPr>
        <p:grpSpPr>
          <a:xfrm>
            <a:off x="9893651" y="0"/>
            <a:ext cx="1697986" cy="553998"/>
            <a:chOff x="8545139" y="105698"/>
            <a:chExt cx="1697986" cy="55399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32434E9-2012-4336-8BBA-406D488C8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5139" y="202697"/>
              <a:ext cx="353572" cy="3600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B5FE565-C86A-46F0-9ED9-E5DEEC84007D}"/>
                </a:ext>
              </a:extLst>
            </p:cNvPr>
            <p:cNvSpPr txBox="1"/>
            <p:nvPr/>
          </p:nvSpPr>
          <p:spPr>
            <a:xfrm>
              <a:off x="8898711" y="105698"/>
              <a:ext cx="1344414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zh-CN" altLang="en-US" sz="1600" kern="1600" spc="160" dirty="0"/>
                <a:t>图迹科技</a:t>
              </a:r>
              <a:endParaRPr lang="en-US" altLang="zh-CN" sz="1600" kern="1600" spc="160" dirty="0"/>
            </a:p>
            <a:p>
              <a:pPr algn="ctr"/>
              <a:r>
                <a:rPr lang="en-US" altLang="zh-CN" sz="1400" kern="1600" spc="160" dirty="0"/>
                <a:t>TOGEEK</a:t>
              </a:r>
              <a:endParaRPr lang="zh-CN" altLang="en-US" sz="1400" kern="1600" spc="160" dirty="0"/>
            </a:p>
          </p:txBody>
        </p:sp>
      </p:grpSp>
    </p:spTree>
    <p:extLst>
      <p:ext uri="{BB962C8B-B14F-4D97-AF65-F5344CB8AC3E}">
        <p14:creationId xmlns:p14="http://schemas.microsoft.com/office/powerpoint/2010/main" val="4159565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zh-CN" altLang="en-US" dirty="0"/>
              <a:t>创建与合并分支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84212" y="3622089"/>
            <a:ext cx="10412875" cy="26455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zh-CN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操作命令</a:t>
            </a:r>
            <a:endParaRPr lang="en-US" altLang="zh-CN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chemeClr val="tx1"/>
                </a:solidFill>
              </a:rPr>
              <a:t>git branch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   git branch &lt;name&gt;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   git checkout &lt;name&gt;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   git merge &lt;name&gt;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   git branch -d &lt;name&gt;</a:t>
            </a:r>
          </a:p>
          <a:p>
            <a:pPr marL="457200" lvl="1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右大括号 3"/>
          <p:cNvSpPr/>
          <p:nvPr/>
        </p:nvSpPr>
        <p:spPr>
          <a:xfrm>
            <a:off x="4518734" y="4718481"/>
            <a:ext cx="159798" cy="452761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976435" y="4753991"/>
            <a:ext cx="291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 checkout -b &lt;name&gt;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1660124" y="2525698"/>
            <a:ext cx="479394" cy="47939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771312" y="2525698"/>
            <a:ext cx="479394" cy="47939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882500" y="2525698"/>
            <a:ext cx="479394" cy="47939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7" idx="6"/>
            <a:endCxn id="8" idx="2"/>
          </p:cNvCxnSpPr>
          <p:nvPr/>
        </p:nvCxnSpPr>
        <p:spPr>
          <a:xfrm>
            <a:off x="2139518" y="2765395"/>
            <a:ext cx="63179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250706" y="2765395"/>
            <a:ext cx="63179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4993688" y="2525698"/>
            <a:ext cx="479394" cy="47939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4361894" y="2765395"/>
            <a:ext cx="63179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649150" y="1934871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922242" y="197128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dev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829267" y="3281618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5" idx="2"/>
            <a:endCxn id="9" idx="0"/>
          </p:cNvCxnSpPr>
          <p:nvPr/>
        </p:nvCxnSpPr>
        <p:spPr>
          <a:xfrm>
            <a:off x="4122197" y="2304203"/>
            <a:ext cx="0" cy="221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233385" y="2304202"/>
            <a:ext cx="0" cy="221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cxnSpLocks/>
            <a:stCxn id="17" idx="0"/>
            <a:endCxn id="13" idx="4"/>
          </p:cNvCxnSpPr>
          <p:nvPr/>
        </p:nvCxnSpPr>
        <p:spPr>
          <a:xfrm flipV="1">
            <a:off x="5233385" y="3005092"/>
            <a:ext cx="0" cy="276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E94FA3D-A9C8-4D2F-8B03-B31072BE3272}"/>
              </a:ext>
            </a:extLst>
          </p:cNvPr>
          <p:cNvGrpSpPr/>
          <p:nvPr/>
        </p:nvGrpSpPr>
        <p:grpSpPr>
          <a:xfrm>
            <a:off x="9893651" y="0"/>
            <a:ext cx="1697986" cy="553998"/>
            <a:chOff x="8545139" y="105698"/>
            <a:chExt cx="1697986" cy="553998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2C09F4BA-C54A-4EA3-B3C0-79005E494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5139" y="202697"/>
              <a:ext cx="353572" cy="360000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CF5F4DA-55ED-4BC1-B0B6-756E2B5210B0}"/>
                </a:ext>
              </a:extLst>
            </p:cNvPr>
            <p:cNvSpPr txBox="1"/>
            <p:nvPr/>
          </p:nvSpPr>
          <p:spPr>
            <a:xfrm>
              <a:off x="8898711" y="105698"/>
              <a:ext cx="1344414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zh-CN" altLang="en-US" sz="1600" kern="1600" spc="160" dirty="0"/>
                <a:t>图迹科技</a:t>
              </a:r>
              <a:endParaRPr lang="en-US" altLang="zh-CN" sz="1600" kern="1600" spc="160" dirty="0"/>
            </a:p>
            <a:p>
              <a:pPr algn="ctr"/>
              <a:r>
                <a:rPr lang="en-US" altLang="zh-CN" sz="1400" kern="1600" spc="160" dirty="0"/>
                <a:t>TOGEEK</a:t>
              </a:r>
              <a:endParaRPr lang="zh-CN" altLang="en-US" sz="1400" kern="1600" spc="160" dirty="0"/>
            </a:p>
          </p:txBody>
        </p:sp>
      </p:grpSp>
    </p:spTree>
    <p:extLst>
      <p:ext uri="{BB962C8B-B14F-4D97-AF65-F5344CB8AC3E}">
        <p14:creationId xmlns:p14="http://schemas.microsoft.com/office/powerpoint/2010/main" val="2416419654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99</TotalTime>
  <Words>117</Words>
  <Application>Microsoft Office PowerPoint</Application>
  <PresentationFormat>宽屏</PresentationFormat>
  <Paragraphs>83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幼圆</vt:lpstr>
      <vt:lpstr>Century Gothic</vt:lpstr>
      <vt:lpstr>Wingdings</vt:lpstr>
      <vt:lpstr>Wingdings 3</vt:lpstr>
      <vt:lpstr>切片</vt:lpstr>
      <vt:lpstr>Git常用操作简介</vt:lpstr>
      <vt:lpstr>Git的安装</vt:lpstr>
      <vt:lpstr>创建版本库</vt:lpstr>
      <vt:lpstr>神一样的存在</vt:lpstr>
      <vt:lpstr>差异比较</vt:lpstr>
      <vt:lpstr>工作区和暂存区</vt:lpstr>
      <vt:lpstr>撤销修改</vt:lpstr>
      <vt:lpstr>版本回退</vt:lpstr>
      <vt:lpstr>创建与合并分支</vt:lpstr>
      <vt:lpstr>一点小技巧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Git常用操作简介</dc:title>
  <dc:creator>Charles</dc:creator>
  <cp:lastModifiedBy>Charles</cp:lastModifiedBy>
  <cp:revision>65</cp:revision>
  <dcterms:created xsi:type="dcterms:W3CDTF">2017-02-16T00:24:46Z</dcterms:created>
  <dcterms:modified xsi:type="dcterms:W3CDTF">2017-07-27T00:59:10Z</dcterms:modified>
</cp:coreProperties>
</file>