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4" r:id="rId2"/>
    <p:sldId id="265" r:id="rId3"/>
    <p:sldId id="273" r:id="rId4"/>
    <p:sldId id="267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F03E6-BD1D-4FCC-84E1-04DED8D2EBF8}" v="655" dt="2021-05-18T09:05:29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Puzzuoli" userId="0b404fe4bed1c780" providerId="LiveId" clId="{340F03E6-BD1D-4FCC-84E1-04DED8D2EBF8}"/>
    <pc:docChg chg="undo redo custSel addSld delSld modSld">
      <pc:chgData name="Stefano Puzzuoli" userId="0b404fe4bed1c780" providerId="LiveId" clId="{340F03E6-BD1D-4FCC-84E1-04DED8D2EBF8}" dt="2021-05-18T20:37:14.719" v="753" actId="20577"/>
      <pc:docMkLst>
        <pc:docMk/>
      </pc:docMkLst>
      <pc:sldChg chg="addSp delSp modSp mod">
        <pc:chgData name="Stefano Puzzuoli" userId="0b404fe4bed1c780" providerId="LiveId" clId="{340F03E6-BD1D-4FCC-84E1-04DED8D2EBF8}" dt="2021-05-18T09:04:08.102" v="718" actId="207"/>
        <pc:sldMkLst>
          <pc:docMk/>
          <pc:sldMk cId="1572245518" sldId="265"/>
        </pc:sldMkLst>
        <pc:spChg chg="mod">
          <ac:chgData name="Stefano Puzzuoli" userId="0b404fe4bed1c780" providerId="LiveId" clId="{340F03E6-BD1D-4FCC-84E1-04DED8D2EBF8}" dt="2021-05-18T09:02:17.899" v="699"/>
          <ac:spMkLst>
            <pc:docMk/>
            <pc:sldMk cId="1572245518" sldId="265"/>
            <ac:spMk id="2" creationId="{676B1EF9-64CB-4C4E-B714-ACCBD531DF37}"/>
          </ac:spMkLst>
        </pc:spChg>
        <pc:spChg chg="mod">
          <ac:chgData name="Stefano Puzzuoli" userId="0b404fe4bed1c780" providerId="LiveId" clId="{340F03E6-BD1D-4FCC-84E1-04DED8D2EBF8}" dt="2021-05-18T09:04:08.102" v="718" actId="207"/>
          <ac:spMkLst>
            <pc:docMk/>
            <pc:sldMk cId="1572245518" sldId="265"/>
            <ac:spMk id="18" creationId="{7A6795C2-1E1B-4682-B7F8-DF767D5A8F2F}"/>
          </ac:spMkLst>
        </pc:spChg>
        <pc:spChg chg="del mod">
          <ac:chgData name="Stefano Puzzuoli" userId="0b404fe4bed1c780" providerId="LiveId" clId="{340F03E6-BD1D-4FCC-84E1-04DED8D2EBF8}" dt="2021-05-18T09:02:52.856" v="712" actId="478"/>
          <ac:spMkLst>
            <pc:docMk/>
            <pc:sldMk cId="1572245518" sldId="265"/>
            <ac:spMk id="19" creationId="{2A288010-8B64-4D69-AC35-A9F6B7F91ABC}"/>
          </ac:spMkLst>
        </pc:spChg>
        <pc:spChg chg="mod">
          <ac:chgData name="Stefano Puzzuoli" userId="0b404fe4bed1c780" providerId="LiveId" clId="{340F03E6-BD1D-4FCC-84E1-04DED8D2EBF8}" dt="2021-05-18T09:02:26.586" v="704"/>
          <ac:spMkLst>
            <pc:docMk/>
            <pc:sldMk cId="1572245518" sldId="265"/>
            <ac:spMk id="22" creationId="{34AB7516-F407-49CA-9488-DFCFB4FDDF8A}"/>
          </ac:spMkLst>
        </pc:spChg>
        <pc:spChg chg="add del mod">
          <ac:chgData name="Stefano Puzzuoli" userId="0b404fe4bed1c780" providerId="LiveId" clId="{340F03E6-BD1D-4FCC-84E1-04DED8D2EBF8}" dt="2021-05-18T09:02:35.892" v="706" actId="478"/>
          <ac:spMkLst>
            <pc:docMk/>
            <pc:sldMk cId="1572245518" sldId="265"/>
            <ac:spMk id="26" creationId="{FBAB1123-7C1A-4CD3-8E80-D52928EF61E9}"/>
          </ac:spMkLst>
        </pc:spChg>
        <pc:spChg chg="add mod">
          <ac:chgData name="Stefano Puzzuoli" userId="0b404fe4bed1c780" providerId="LiveId" clId="{340F03E6-BD1D-4FCC-84E1-04DED8D2EBF8}" dt="2021-05-18T09:02:48.885" v="708"/>
          <ac:spMkLst>
            <pc:docMk/>
            <pc:sldMk cId="1572245518" sldId="265"/>
            <ac:spMk id="27" creationId="{47E35DB7-74BF-4B2A-84E7-462EF6E06A7F}"/>
          </ac:spMkLst>
        </pc:spChg>
        <pc:spChg chg="add mod">
          <ac:chgData name="Stefano Puzzuoli" userId="0b404fe4bed1c780" providerId="LiveId" clId="{340F03E6-BD1D-4FCC-84E1-04DED8D2EBF8}" dt="2021-05-18T09:02:50.566" v="710"/>
          <ac:spMkLst>
            <pc:docMk/>
            <pc:sldMk cId="1572245518" sldId="265"/>
            <ac:spMk id="28" creationId="{44F900A5-951F-4E51-AD1A-813DDE6DB078}"/>
          </ac:spMkLst>
        </pc:spChg>
        <pc:spChg chg="add mod">
          <ac:chgData name="Stefano Puzzuoli" userId="0b404fe4bed1c780" providerId="LiveId" clId="{340F03E6-BD1D-4FCC-84E1-04DED8D2EBF8}" dt="2021-05-18T09:02:56.902" v="714" actId="1076"/>
          <ac:spMkLst>
            <pc:docMk/>
            <pc:sldMk cId="1572245518" sldId="265"/>
            <ac:spMk id="29" creationId="{166AAE47-545C-47A4-BA2E-D4A4618A0662}"/>
          </ac:spMkLst>
        </pc:spChg>
        <pc:grpChg chg="mod">
          <ac:chgData name="Stefano Puzzuoli" userId="0b404fe4bed1c780" providerId="LiveId" clId="{340F03E6-BD1D-4FCC-84E1-04DED8D2EBF8}" dt="2021-05-18T08:59:59.129" v="685" actId="1076"/>
          <ac:grpSpMkLst>
            <pc:docMk/>
            <pc:sldMk cId="1572245518" sldId="265"/>
            <ac:grpSpMk id="20" creationId="{BB51D0B6-367B-443C-AC77-2AA85F11EA0B}"/>
          </ac:grpSpMkLst>
        </pc:grpChg>
        <pc:graphicFrameChg chg="mod">
          <ac:chgData name="Stefano Puzzuoli" userId="0b404fe4bed1c780" providerId="LiveId" clId="{340F03E6-BD1D-4FCC-84E1-04DED8D2EBF8}" dt="2021-05-18T09:03:49.131" v="717" actId="207"/>
          <ac:graphicFrameMkLst>
            <pc:docMk/>
            <pc:sldMk cId="1572245518" sldId="265"/>
            <ac:graphicFrameMk id="5" creationId="{1BF7921B-C3EC-4812-85E5-0F97C8032F72}"/>
          </ac:graphicFrameMkLst>
        </pc:graphicFrameChg>
      </pc:sldChg>
      <pc:sldChg chg="modSp add del mod">
        <pc:chgData name="Stefano Puzzuoli" userId="0b404fe4bed1c780" providerId="LiveId" clId="{340F03E6-BD1D-4FCC-84E1-04DED8D2EBF8}" dt="2021-05-18T13:50:53.549" v="737" actId="47"/>
        <pc:sldMkLst>
          <pc:docMk/>
          <pc:sldMk cId="3197003324" sldId="271"/>
        </pc:sldMkLst>
        <pc:picChg chg="mod">
          <ac:chgData name="Stefano Puzzuoli" userId="0b404fe4bed1c780" providerId="LiveId" clId="{340F03E6-BD1D-4FCC-84E1-04DED8D2EBF8}" dt="2021-05-15T14:25:14.972" v="0" actId="1076"/>
          <ac:picMkLst>
            <pc:docMk/>
            <pc:sldMk cId="3197003324" sldId="271"/>
            <ac:picMk id="6" creationId="{3709E49D-1255-4FED-8EE9-6AF04F5E9134}"/>
          </ac:picMkLst>
        </pc:picChg>
      </pc:sldChg>
      <pc:sldChg chg="addSp delSp modSp new mod setBg">
        <pc:chgData name="Stefano Puzzuoli" userId="0b404fe4bed1c780" providerId="LiveId" clId="{340F03E6-BD1D-4FCC-84E1-04DED8D2EBF8}" dt="2021-05-18T20:37:14.719" v="753" actId="20577"/>
        <pc:sldMkLst>
          <pc:docMk/>
          <pc:sldMk cId="4063564933" sldId="272"/>
        </pc:sldMkLst>
        <pc:spChg chg="mod">
          <ac:chgData name="Stefano Puzzuoli" userId="0b404fe4bed1c780" providerId="LiveId" clId="{340F03E6-BD1D-4FCC-84E1-04DED8D2EBF8}" dt="2021-05-18T20:37:14.719" v="753" actId="20577"/>
          <ac:spMkLst>
            <pc:docMk/>
            <pc:sldMk cId="4063564933" sldId="272"/>
            <ac:spMk id="2" creationId="{65BB1862-28F3-4C01-9A4A-1BBF5499B6FF}"/>
          </ac:spMkLst>
        </pc:spChg>
        <pc:spChg chg="add del mod">
          <ac:chgData name="Stefano Puzzuoli" userId="0b404fe4bed1c780" providerId="LiveId" clId="{340F03E6-BD1D-4FCC-84E1-04DED8D2EBF8}" dt="2021-05-17T09:48:31.701" v="557" actId="26606"/>
          <ac:spMkLst>
            <pc:docMk/>
            <pc:sldMk cId="4063564933" sldId="272"/>
            <ac:spMk id="3" creationId="{D2467000-8F3C-4B77-AF9A-6141B73020EA}"/>
          </ac:spMkLst>
        </pc:spChg>
        <pc:spChg chg="add del">
          <ac:chgData name="Stefano Puzzuoli" userId="0b404fe4bed1c780" providerId="LiveId" clId="{340F03E6-BD1D-4FCC-84E1-04DED8D2EBF8}" dt="2021-05-17T09:48:02.858" v="540" actId="26606"/>
          <ac:spMkLst>
            <pc:docMk/>
            <pc:sldMk cId="4063564933" sldId="272"/>
            <ac:spMk id="9" creationId="{9F4444CE-BC8D-4D61-B303-4C05614E62AB}"/>
          </ac:spMkLst>
        </pc:spChg>
        <pc:spChg chg="add del">
          <ac:chgData name="Stefano Puzzuoli" userId="0b404fe4bed1c780" providerId="LiveId" clId="{340F03E6-BD1D-4FCC-84E1-04DED8D2EBF8}" dt="2021-05-17T09:48:14.404" v="548" actId="26606"/>
          <ac:spMkLst>
            <pc:docMk/>
            <pc:sldMk cId="4063564933" sldId="272"/>
            <ac:spMk id="10" creationId="{9323D83D-50D6-4040-A58B-FCEA340F886A}"/>
          </ac:spMkLst>
        </pc:spChg>
        <pc:spChg chg="add del">
          <ac:chgData name="Stefano Puzzuoli" userId="0b404fe4bed1c780" providerId="LiveId" clId="{340F03E6-BD1D-4FCC-84E1-04DED8D2EBF8}" dt="2021-05-17T09:48:02.858" v="540" actId="26606"/>
          <ac:spMkLst>
            <pc:docMk/>
            <pc:sldMk cId="4063564933" sldId="272"/>
            <ac:spMk id="11" creationId="{73772B81-181F-48B7-8826-4D9686D15DF5}"/>
          </ac:spMkLst>
        </pc:spChg>
        <pc:spChg chg="add del">
          <ac:chgData name="Stefano Puzzuoli" userId="0b404fe4bed1c780" providerId="LiveId" clId="{340F03E6-BD1D-4FCC-84E1-04DED8D2EBF8}" dt="2021-05-17T09:48:02.858" v="540" actId="26606"/>
          <ac:spMkLst>
            <pc:docMk/>
            <pc:sldMk cId="4063564933" sldId="272"/>
            <ac:spMk id="13" creationId="{B2205F6E-03C6-4E92-877C-E2482F6599AA}"/>
          </ac:spMkLst>
        </pc:spChg>
        <pc:spChg chg="add del">
          <ac:chgData name="Stefano Puzzuoli" userId="0b404fe4bed1c780" providerId="LiveId" clId="{340F03E6-BD1D-4FCC-84E1-04DED8D2EBF8}" dt="2021-05-17T09:48:14.404" v="548" actId="26606"/>
          <ac:spMkLst>
            <pc:docMk/>
            <pc:sldMk cId="4063564933" sldId="272"/>
            <ac:spMk id="14" creationId="{F10FD715-4DCE-4779-B634-EC78315EA213}"/>
          </ac:spMkLst>
        </pc:spChg>
        <pc:spChg chg="add del">
          <ac:chgData name="Stefano Puzzuoli" userId="0b404fe4bed1c780" providerId="LiveId" clId="{340F03E6-BD1D-4FCC-84E1-04DED8D2EBF8}" dt="2021-05-17T09:48:04.646" v="542" actId="26606"/>
          <ac:spMkLst>
            <pc:docMk/>
            <pc:sldMk cId="4063564933" sldId="272"/>
            <ac:spMk id="15" creationId="{9F4444CE-BC8D-4D61-B303-4C05614E62AB}"/>
          </ac:spMkLst>
        </pc:spChg>
        <pc:spChg chg="add del">
          <ac:chgData name="Stefano Puzzuoli" userId="0b404fe4bed1c780" providerId="LiveId" clId="{340F03E6-BD1D-4FCC-84E1-04DED8D2EBF8}" dt="2021-05-17T09:48:04.646" v="542" actId="26606"/>
          <ac:spMkLst>
            <pc:docMk/>
            <pc:sldMk cId="4063564933" sldId="272"/>
            <ac:spMk id="16" creationId="{73772B81-181F-48B7-8826-4D9686D15DF5}"/>
          </ac:spMkLst>
        </pc:spChg>
        <pc:spChg chg="add del">
          <ac:chgData name="Stefano Puzzuoli" userId="0b404fe4bed1c780" providerId="LiveId" clId="{340F03E6-BD1D-4FCC-84E1-04DED8D2EBF8}" dt="2021-05-17T09:48:04.646" v="542" actId="26606"/>
          <ac:spMkLst>
            <pc:docMk/>
            <pc:sldMk cId="4063564933" sldId="272"/>
            <ac:spMk id="17" creationId="{B2205F6E-03C6-4E92-877C-E2482F6599AA}"/>
          </ac:spMkLst>
        </pc:spChg>
        <pc:spChg chg="add del">
          <ac:chgData name="Stefano Puzzuoli" userId="0b404fe4bed1c780" providerId="LiveId" clId="{340F03E6-BD1D-4FCC-84E1-04DED8D2EBF8}" dt="2021-05-17T09:48:07.094" v="544" actId="26606"/>
          <ac:spMkLst>
            <pc:docMk/>
            <pc:sldMk cId="4063564933" sldId="272"/>
            <ac:spMk id="21" creationId="{655AE6B0-AC9E-4167-806F-E9DB135FC46B}"/>
          </ac:spMkLst>
        </pc:spChg>
        <pc:spChg chg="add del">
          <ac:chgData name="Stefano Puzzuoli" userId="0b404fe4bed1c780" providerId="LiveId" clId="{340F03E6-BD1D-4FCC-84E1-04DED8D2EBF8}" dt="2021-05-17T09:48:07.094" v="544" actId="26606"/>
          <ac:spMkLst>
            <pc:docMk/>
            <pc:sldMk cId="4063564933" sldId="272"/>
            <ac:spMk id="22" creationId="{87BD1F4E-A66D-4C06-86DA-8D56CA7A3B41}"/>
          </ac:spMkLst>
        </pc:spChg>
        <pc:spChg chg="add del">
          <ac:chgData name="Stefano Puzzuoli" userId="0b404fe4bed1c780" providerId="LiveId" clId="{340F03E6-BD1D-4FCC-84E1-04DED8D2EBF8}" dt="2021-05-17T09:48:13.046" v="546" actId="26606"/>
          <ac:spMkLst>
            <pc:docMk/>
            <pc:sldMk cId="4063564933" sldId="272"/>
            <ac:spMk id="31" creationId="{D2467000-8F3C-4B77-AF9A-6141B73020EA}"/>
          </ac:spMkLst>
        </pc:spChg>
        <pc:spChg chg="add del">
          <ac:chgData name="Stefano Puzzuoli" userId="0b404fe4bed1c780" providerId="LiveId" clId="{340F03E6-BD1D-4FCC-84E1-04DED8D2EBF8}" dt="2021-05-17T09:48:14.404" v="548" actId="26606"/>
          <ac:spMkLst>
            <pc:docMk/>
            <pc:sldMk cId="4063564933" sldId="272"/>
            <ac:spMk id="33" creationId="{603AE127-802C-459A-A612-DB85B67F0DC0}"/>
          </ac:spMkLst>
        </pc:spChg>
        <pc:spChg chg="add del">
          <ac:chgData name="Stefano Puzzuoli" userId="0b404fe4bed1c780" providerId="LiveId" clId="{340F03E6-BD1D-4FCC-84E1-04DED8D2EBF8}" dt="2021-05-17T09:48:14.404" v="548" actId="26606"/>
          <ac:spMkLst>
            <pc:docMk/>
            <pc:sldMk cId="4063564933" sldId="272"/>
            <ac:spMk id="34" creationId="{D2467000-8F3C-4B77-AF9A-6141B73020EA}"/>
          </ac:spMkLst>
        </pc:spChg>
        <pc:spChg chg="add del">
          <ac:chgData name="Stefano Puzzuoli" userId="0b404fe4bed1c780" providerId="LiveId" clId="{340F03E6-BD1D-4FCC-84E1-04DED8D2EBF8}" dt="2021-05-17T09:48:15.588" v="550" actId="26606"/>
          <ac:spMkLst>
            <pc:docMk/>
            <pc:sldMk cId="4063564933" sldId="272"/>
            <ac:spMk id="37" creationId="{D2467000-8F3C-4B77-AF9A-6141B73020EA}"/>
          </ac:spMkLst>
        </pc:spChg>
        <pc:spChg chg="add del">
          <ac:chgData name="Stefano Puzzuoli" userId="0b404fe4bed1c780" providerId="LiveId" clId="{340F03E6-BD1D-4FCC-84E1-04DED8D2EBF8}" dt="2021-05-17T09:48:16.738" v="552" actId="26606"/>
          <ac:spMkLst>
            <pc:docMk/>
            <pc:sldMk cId="4063564933" sldId="272"/>
            <ac:spMk id="39" creationId="{603AE127-802C-459A-A612-DB85B67F0DC0}"/>
          </ac:spMkLst>
        </pc:spChg>
        <pc:spChg chg="add del">
          <ac:chgData name="Stefano Puzzuoli" userId="0b404fe4bed1c780" providerId="LiveId" clId="{340F03E6-BD1D-4FCC-84E1-04DED8D2EBF8}" dt="2021-05-17T09:48:16.738" v="552" actId="26606"/>
          <ac:spMkLst>
            <pc:docMk/>
            <pc:sldMk cId="4063564933" sldId="272"/>
            <ac:spMk id="40" creationId="{9323D83D-50D6-4040-A58B-FCEA340F886A}"/>
          </ac:spMkLst>
        </pc:spChg>
        <pc:spChg chg="add del">
          <ac:chgData name="Stefano Puzzuoli" userId="0b404fe4bed1c780" providerId="LiveId" clId="{340F03E6-BD1D-4FCC-84E1-04DED8D2EBF8}" dt="2021-05-17T09:48:16.738" v="552" actId="26606"/>
          <ac:spMkLst>
            <pc:docMk/>
            <pc:sldMk cId="4063564933" sldId="272"/>
            <ac:spMk id="42" creationId="{D2467000-8F3C-4B77-AF9A-6141B73020EA}"/>
          </ac:spMkLst>
        </pc:spChg>
        <pc:spChg chg="add del">
          <ac:chgData name="Stefano Puzzuoli" userId="0b404fe4bed1c780" providerId="LiveId" clId="{340F03E6-BD1D-4FCC-84E1-04DED8D2EBF8}" dt="2021-05-17T09:48:16.738" v="552" actId="26606"/>
          <ac:spMkLst>
            <pc:docMk/>
            <pc:sldMk cId="4063564933" sldId="272"/>
            <ac:spMk id="43" creationId="{F10FD715-4DCE-4779-B634-EC78315EA213}"/>
          </ac:spMkLst>
        </pc:spChg>
        <pc:spChg chg="add del">
          <ac:chgData name="Stefano Puzzuoli" userId="0b404fe4bed1c780" providerId="LiveId" clId="{340F03E6-BD1D-4FCC-84E1-04DED8D2EBF8}" dt="2021-05-17T09:48:23.389" v="554" actId="26606"/>
          <ac:spMkLst>
            <pc:docMk/>
            <pc:sldMk cId="4063564933" sldId="272"/>
            <ac:spMk id="46" creationId="{D2467000-8F3C-4B77-AF9A-6141B73020EA}"/>
          </ac:spMkLst>
        </pc:spChg>
        <pc:spChg chg="add mod">
          <ac:chgData name="Stefano Puzzuoli" userId="0b404fe4bed1c780" providerId="LiveId" clId="{340F03E6-BD1D-4FCC-84E1-04DED8D2EBF8}" dt="2021-05-17T10:14:16.537" v="666" actId="20577"/>
          <ac:spMkLst>
            <pc:docMk/>
            <pc:sldMk cId="4063564933" sldId="272"/>
            <ac:spMk id="51" creationId="{D2467000-8F3C-4B77-AF9A-6141B73020EA}"/>
          </ac:spMkLst>
        </pc:spChg>
        <pc:grpChg chg="add del">
          <ac:chgData name="Stefano Puzzuoli" userId="0b404fe4bed1c780" providerId="LiveId" clId="{340F03E6-BD1D-4FCC-84E1-04DED8D2EBF8}" dt="2021-05-17T09:48:07.094" v="544" actId="26606"/>
          <ac:grpSpMkLst>
            <pc:docMk/>
            <pc:sldMk cId="4063564933" sldId="272"/>
            <ac:grpSpMk id="23" creationId="{3523416A-383B-4FDC-B4C9-D8EDDFE9C043}"/>
          </ac:grpSpMkLst>
        </pc:grpChg>
        <pc:graphicFrameChg chg="add del">
          <ac:chgData name="Stefano Puzzuoli" userId="0b404fe4bed1c780" providerId="LiveId" clId="{340F03E6-BD1D-4FCC-84E1-04DED8D2EBF8}" dt="2021-05-17T09:48:02.858" v="540" actId="26606"/>
          <ac:graphicFrameMkLst>
            <pc:docMk/>
            <pc:sldMk cId="4063564933" sldId="272"/>
            <ac:graphicFrameMk id="5" creationId="{E8717ADC-436E-450C-8D0C-B49C0C6BD290}"/>
          </ac:graphicFrameMkLst>
        </pc:graphicFrameChg>
        <pc:graphicFrameChg chg="add del">
          <ac:chgData name="Stefano Puzzuoli" userId="0b404fe4bed1c780" providerId="LiveId" clId="{340F03E6-BD1D-4FCC-84E1-04DED8D2EBF8}" dt="2021-05-17T09:48:04.646" v="542" actId="26606"/>
          <ac:graphicFrameMkLst>
            <pc:docMk/>
            <pc:sldMk cId="4063564933" sldId="272"/>
            <ac:graphicFrameMk id="18" creationId="{817B0D6B-6CA0-49A8-803D-1D53662C0314}"/>
          </ac:graphicFrameMkLst>
        </pc:graphicFrameChg>
        <pc:graphicFrameChg chg="add del">
          <ac:chgData name="Stefano Puzzuoli" userId="0b404fe4bed1c780" providerId="LiveId" clId="{340F03E6-BD1D-4FCC-84E1-04DED8D2EBF8}" dt="2021-05-17T09:48:07.094" v="544" actId="26606"/>
          <ac:graphicFrameMkLst>
            <pc:docMk/>
            <pc:sldMk cId="4063564933" sldId="272"/>
            <ac:graphicFrameMk id="29" creationId="{A70CA6FF-9C1B-48FC-B6FB-20982AFF7A8C}"/>
          </ac:graphicFrameMkLst>
        </pc:graphicFrameChg>
        <pc:graphicFrameChg chg="add del">
          <ac:chgData name="Stefano Puzzuoli" userId="0b404fe4bed1c780" providerId="LiveId" clId="{340F03E6-BD1D-4FCC-84E1-04DED8D2EBF8}" dt="2021-05-17T09:48:31.697" v="556" actId="26606"/>
          <ac:graphicFrameMkLst>
            <pc:docMk/>
            <pc:sldMk cId="4063564933" sldId="272"/>
            <ac:graphicFrameMk id="48" creationId="{FB83008A-C33D-4EFE-B4D0-311E3C855076}"/>
          </ac:graphicFrameMkLst>
        </pc:graphicFrameChg>
        <pc:cxnChg chg="add del">
          <ac:chgData name="Stefano Puzzuoli" userId="0b404fe4bed1c780" providerId="LiveId" clId="{340F03E6-BD1D-4FCC-84E1-04DED8D2EBF8}" dt="2021-05-17T09:48:13.046" v="546" actId="26606"/>
          <ac:cxnSpMkLst>
            <pc:docMk/>
            <pc:sldMk cId="4063564933" sldId="272"/>
            <ac:cxnSpMk id="8" creationId="{0B5F7E3B-C5F1-40E0-A491-558BAFBC1127}"/>
          </ac:cxnSpMkLst>
        </pc:cxnChg>
        <pc:cxnChg chg="add del">
          <ac:chgData name="Stefano Puzzuoli" userId="0b404fe4bed1c780" providerId="LiveId" clId="{340F03E6-BD1D-4FCC-84E1-04DED8D2EBF8}" dt="2021-05-17T09:48:14.404" v="548" actId="26606"/>
          <ac:cxnSpMkLst>
            <pc:docMk/>
            <pc:sldMk cId="4063564933" sldId="272"/>
            <ac:cxnSpMk id="12" creationId="{1A1FE6BB-DFB2-4080-9B5E-076EF5DDE67B}"/>
          </ac:cxnSpMkLst>
        </pc:cxnChg>
        <pc:cxnChg chg="add del">
          <ac:chgData name="Stefano Puzzuoli" userId="0b404fe4bed1c780" providerId="LiveId" clId="{340F03E6-BD1D-4FCC-84E1-04DED8D2EBF8}" dt="2021-05-17T09:48:15.588" v="550" actId="26606"/>
          <ac:cxnSpMkLst>
            <pc:docMk/>
            <pc:sldMk cId="4063564933" sldId="272"/>
            <ac:cxnSpMk id="36" creationId="{0B5F7E3B-C5F1-40E0-A491-558BAFBC1127}"/>
          </ac:cxnSpMkLst>
        </pc:cxnChg>
        <pc:cxnChg chg="add del">
          <ac:chgData name="Stefano Puzzuoli" userId="0b404fe4bed1c780" providerId="LiveId" clId="{340F03E6-BD1D-4FCC-84E1-04DED8D2EBF8}" dt="2021-05-17T09:48:16.738" v="552" actId="26606"/>
          <ac:cxnSpMkLst>
            <pc:docMk/>
            <pc:sldMk cId="4063564933" sldId="272"/>
            <ac:cxnSpMk id="41" creationId="{1A1FE6BB-DFB2-4080-9B5E-076EF5DDE67B}"/>
          </ac:cxnSpMkLst>
        </pc:cxnChg>
        <pc:cxnChg chg="add del">
          <ac:chgData name="Stefano Puzzuoli" userId="0b404fe4bed1c780" providerId="LiveId" clId="{340F03E6-BD1D-4FCC-84E1-04DED8D2EBF8}" dt="2021-05-17T09:48:23.389" v="554" actId="26606"/>
          <ac:cxnSpMkLst>
            <pc:docMk/>
            <pc:sldMk cId="4063564933" sldId="272"/>
            <ac:cxnSpMk id="45" creationId="{0B5F7E3B-C5F1-40E0-A491-558BAFBC1127}"/>
          </ac:cxnSpMkLst>
        </pc:cxnChg>
        <pc:cxnChg chg="add">
          <ac:chgData name="Stefano Puzzuoli" userId="0b404fe4bed1c780" providerId="LiveId" clId="{340F03E6-BD1D-4FCC-84E1-04DED8D2EBF8}" dt="2021-05-17T09:48:31.701" v="557" actId="26606"/>
          <ac:cxnSpMkLst>
            <pc:docMk/>
            <pc:sldMk cId="4063564933" sldId="272"/>
            <ac:cxnSpMk id="50" creationId="{0B5F7E3B-C5F1-40E0-A491-558BAFBC1127}"/>
          </ac:cxnSpMkLst>
        </pc:cxnChg>
      </pc:sldChg>
      <pc:sldChg chg="addSp modSp add mod">
        <pc:chgData name="Stefano Puzzuoli" userId="0b404fe4bed1c780" providerId="LiveId" clId="{340F03E6-BD1D-4FCC-84E1-04DED8D2EBF8}" dt="2021-05-18T13:50:51.199" v="735" actId="1076"/>
        <pc:sldMkLst>
          <pc:docMk/>
          <pc:sldMk cId="587830727" sldId="273"/>
        </pc:sldMkLst>
        <pc:spChg chg="mod">
          <ac:chgData name="Stefano Puzzuoli" userId="0b404fe4bed1c780" providerId="LiveId" clId="{340F03E6-BD1D-4FCC-84E1-04DED8D2EBF8}" dt="2021-05-18T09:04:45.450" v="721"/>
          <ac:spMkLst>
            <pc:docMk/>
            <pc:sldMk cId="587830727" sldId="273"/>
            <ac:spMk id="2" creationId="{676B1EF9-64CB-4C4E-B714-ACCBD531DF37}"/>
          </ac:spMkLst>
        </pc:spChg>
        <pc:spChg chg="add mod">
          <ac:chgData name="Stefano Puzzuoli" userId="0b404fe4bed1c780" providerId="LiveId" clId="{340F03E6-BD1D-4FCC-84E1-04DED8D2EBF8}" dt="2021-05-18T09:05:01.552" v="725" actId="1076"/>
          <ac:spMkLst>
            <pc:docMk/>
            <pc:sldMk cId="587830727" sldId="273"/>
            <ac:spMk id="11" creationId="{A67A4C47-27AC-4BFD-8320-DAE9A8C6AB2A}"/>
          </ac:spMkLst>
        </pc:spChg>
        <pc:spChg chg="mod">
          <ac:chgData name="Stefano Puzzuoli" userId="0b404fe4bed1c780" providerId="LiveId" clId="{340F03E6-BD1D-4FCC-84E1-04DED8D2EBF8}" dt="2021-05-18T09:05:35.701" v="732"/>
          <ac:spMkLst>
            <pc:docMk/>
            <pc:sldMk cId="587830727" sldId="273"/>
            <ac:spMk id="22" creationId="{34AB7516-F407-49CA-9488-DFCFB4FDDF8A}"/>
          </ac:spMkLst>
        </pc:spChg>
        <pc:graphicFrameChg chg="mod">
          <ac:chgData name="Stefano Puzzuoli" userId="0b404fe4bed1c780" providerId="LiveId" clId="{340F03E6-BD1D-4FCC-84E1-04DED8D2EBF8}" dt="2021-05-18T09:05:29.120" v="731" actId="13926"/>
          <ac:graphicFrameMkLst>
            <pc:docMk/>
            <pc:sldMk cId="587830727" sldId="273"/>
            <ac:graphicFrameMk id="5" creationId="{1BF7921B-C3EC-4812-85E5-0F97C8032F72}"/>
          </ac:graphicFrameMkLst>
        </pc:graphicFrameChg>
        <pc:picChg chg="add mod">
          <ac:chgData name="Stefano Puzzuoli" userId="0b404fe4bed1c780" providerId="LiveId" clId="{340F03E6-BD1D-4FCC-84E1-04DED8D2EBF8}" dt="2021-05-18T09:04:41.439" v="720"/>
          <ac:picMkLst>
            <pc:docMk/>
            <pc:sldMk cId="587830727" sldId="273"/>
            <ac:picMk id="9" creationId="{4B5DF041-F658-4B84-99C5-33B787DC7A56}"/>
          </ac:picMkLst>
        </pc:picChg>
        <pc:picChg chg="add mod">
          <ac:chgData name="Stefano Puzzuoli" userId="0b404fe4bed1c780" providerId="LiveId" clId="{340F03E6-BD1D-4FCC-84E1-04DED8D2EBF8}" dt="2021-05-18T13:50:51.199" v="735" actId="1076"/>
          <ac:picMkLst>
            <pc:docMk/>
            <pc:sldMk cId="587830727" sldId="273"/>
            <ac:picMk id="10" creationId="{7C23A76F-3801-48A3-B73A-52865982AB8B}"/>
          </ac:picMkLst>
        </pc:picChg>
        <pc:picChg chg="add mod">
          <ac:chgData name="Stefano Puzzuoli" userId="0b404fe4bed1c780" providerId="LiveId" clId="{340F03E6-BD1D-4FCC-84E1-04DED8D2EBF8}" dt="2021-05-18T09:05:07.778" v="727" actId="1076"/>
          <ac:picMkLst>
            <pc:docMk/>
            <pc:sldMk cId="587830727" sldId="273"/>
            <ac:picMk id="12" creationId="{6A893578-E418-41A4-9E24-0D0284BF5D02}"/>
          </ac:picMkLst>
        </pc:picChg>
        <pc:picChg chg="add mod">
          <ac:chgData name="Stefano Puzzuoli" userId="0b404fe4bed1c780" providerId="LiveId" clId="{340F03E6-BD1D-4FCC-84E1-04DED8D2EBF8}" dt="2021-05-18T09:05:10.125" v="728"/>
          <ac:picMkLst>
            <pc:docMk/>
            <pc:sldMk cId="587830727" sldId="273"/>
            <ac:picMk id="13" creationId="{2C7AECD5-8FA4-4EA5-B189-15AAAF35A4B5}"/>
          </ac:picMkLst>
        </pc:picChg>
        <pc:picChg chg="add mod">
          <ac:chgData name="Stefano Puzzuoli" userId="0b404fe4bed1c780" providerId="LiveId" clId="{340F03E6-BD1D-4FCC-84E1-04DED8D2EBF8}" dt="2021-05-18T09:05:12.382" v="729"/>
          <ac:picMkLst>
            <pc:docMk/>
            <pc:sldMk cId="587830727" sldId="273"/>
            <ac:picMk id="14" creationId="{85B28430-6C57-49C1-B6C1-B04FA55C5A2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CFC8C-223D-4B52-B524-A13E6098F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CA6FD1-3F18-4EF5-B6E7-F651C0199D80}">
      <dgm:prSet/>
      <dgm:spPr/>
      <dgm:t>
        <a:bodyPr/>
        <a:lstStyle/>
        <a:p>
          <a:pPr rtl="0"/>
          <a:r>
            <a:rPr lang="en-IE" dirty="0"/>
            <a:t>Web Application </a:t>
          </a:r>
          <a:r>
            <a:rPr lang="en-GB" dirty="0"/>
            <a:t>that allows users to play No-Limit Texas </a:t>
          </a:r>
          <a:r>
            <a:rPr lang="en-GB" dirty="0" err="1"/>
            <a:t>Hold'em</a:t>
          </a:r>
          <a:r>
            <a:rPr lang="en-GB" dirty="0"/>
            <a:t> Poker against 5 Artificial Intelligence Agents.</a:t>
          </a:r>
          <a:endParaRPr lang="en-US" dirty="0"/>
        </a:p>
      </dgm:t>
    </dgm:pt>
    <dgm:pt modelId="{6717B41E-016E-4BD6-A0B1-D76C5F58349A}" type="parTrans" cxnId="{75355F96-6CB9-45F7-ABD0-FE7813A43FB5}">
      <dgm:prSet/>
      <dgm:spPr/>
      <dgm:t>
        <a:bodyPr/>
        <a:lstStyle/>
        <a:p>
          <a:endParaRPr lang="en-US"/>
        </a:p>
      </dgm:t>
    </dgm:pt>
    <dgm:pt modelId="{32F6A5AA-A06A-4FA8-A85D-42A14470DAAA}" type="sibTrans" cxnId="{75355F96-6CB9-45F7-ABD0-FE7813A43FB5}">
      <dgm:prSet/>
      <dgm:spPr/>
      <dgm:t>
        <a:bodyPr/>
        <a:lstStyle/>
        <a:p>
          <a:endParaRPr lang="en-US"/>
        </a:p>
      </dgm:t>
    </dgm:pt>
    <dgm:pt modelId="{B98CFF6C-356E-4462-8F3C-96A4AAEB123A}">
      <dgm:prSet/>
      <dgm:spPr/>
      <dgm:t>
        <a:bodyPr/>
        <a:lstStyle/>
        <a:p>
          <a:r>
            <a:rPr lang="en-GB" dirty="0"/>
            <a:t>Allow Poker players to train and assess their Texas </a:t>
          </a:r>
          <a:r>
            <a:rPr lang="en-GB" dirty="0" err="1"/>
            <a:t>Hold’em</a:t>
          </a:r>
          <a:r>
            <a:rPr lang="en-GB" dirty="0"/>
            <a:t> Poker skills against Artificial Intelligent Agents of different levels/difficulties. </a:t>
          </a:r>
          <a:endParaRPr lang="en-US" dirty="0"/>
        </a:p>
      </dgm:t>
    </dgm:pt>
    <dgm:pt modelId="{7E843115-BB86-4427-A1D0-C768057475CA}" type="parTrans" cxnId="{E59AD6D0-D25D-4F86-A86A-25C8C77FC519}">
      <dgm:prSet/>
      <dgm:spPr/>
      <dgm:t>
        <a:bodyPr/>
        <a:lstStyle/>
        <a:p>
          <a:endParaRPr lang="en-US"/>
        </a:p>
      </dgm:t>
    </dgm:pt>
    <dgm:pt modelId="{955B2EA2-42B5-41CD-A629-5FDEC1330AE5}" type="sibTrans" cxnId="{E59AD6D0-D25D-4F86-A86A-25C8C77FC519}">
      <dgm:prSet/>
      <dgm:spPr/>
      <dgm:t>
        <a:bodyPr/>
        <a:lstStyle/>
        <a:p>
          <a:endParaRPr lang="en-US"/>
        </a:p>
      </dgm:t>
    </dgm:pt>
    <dgm:pt modelId="{81FAA61F-4516-4CEF-998C-F03467AE3495}">
      <dgm:prSet/>
      <dgm:spPr/>
      <dgm:t>
        <a:bodyPr/>
        <a:lstStyle/>
        <a:p>
          <a:r>
            <a:rPr lang="en-GB" dirty="0"/>
            <a:t>Allow users to keep track of their game statistics (e.g. winning percentage) through a sign-up/login functionality.</a:t>
          </a:r>
          <a:endParaRPr lang="en-US" b="0" dirty="0"/>
        </a:p>
      </dgm:t>
    </dgm:pt>
    <dgm:pt modelId="{E8FB9752-CF69-40EB-B276-80A309E2B19C}" type="parTrans" cxnId="{CE0ACA6F-25CF-4257-84C6-AA31BAFD90C0}">
      <dgm:prSet/>
      <dgm:spPr/>
      <dgm:t>
        <a:bodyPr/>
        <a:lstStyle/>
        <a:p>
          <a:endParaRPr lang="en-US"/>
        </a:p>
      </dgm:t>
    </dgm:pt>
    <dgm:pt modelId="{10DBBEE9-4BD8-4483-8B52-CB3FEBAE16A5}" type="sibTrans" cxnId="{CE0ACA6F-25CF-4257-84C6-AA31BAFD90C0}">
      <dgm:prSet/>
      <dgm:spPr/>
      <dgm:t>
        <a:bodyPr/>
        <a:lstStyle/>
        <a:p>
          <a:endParaRPr lang="en-US"/>
        </a:p>
      </dgm:t>
    </dgm:pt>
    <dgm:pt modelId="{78024068-85AD-49D4-8ED2-FE118FD7F7B6}">
      <dgm:prSet/>
      <dgm:spPr/>
      <dgm:t>
        <a:bodyPr/>
        <a:lstStyle/>
        <a:p>
          <a:r>
            <a:rPr lang="en-GB" dirty="0"/>
            <a:t>Implement a poker hand evaluation library, which handles 5, 6 and 7 card hand lookups</a:t>
          </a:r>
          <a:endParaRPr lang="en-US" dirty="0"/>
        </a:p>
      </dgm:t>
    </dgm:pt>
    <dgm:pt modelId="{A2F53D94-8B99-4202-904A-BA2515E756FA}" type="parTrans" cxnId="{2F192E79-361D-4E8C-97ED-468813724093}">
      <dgm:prSet/>
      <dgm:spPr/>
      <dgm:t>
        <a:bodyPr/>
        <a:lstStyle/>
        <a:p>
          <a:endParaRPr lang="en-US"/>
        </a:p>
      </dgm:t>
    </dgm:pt>
    <dgm:pt modelId="{D9E7BFF7-F843-4247-902D-A46F082A06B3}" type="sibTrans" cxnId="{2F192E79-361D-4E8C-97ED-468813724093}">
      <dgm:prSet/>
      <dgm:spPr/>
      <dgm:t>
        <a:bodyPr/>
        <a:lstStyle/>
        <a:p>
          <a:endParaRPr lang="en-US"/>
        </a:p>
      </dgm:t>
    </dgm:pt>
    <dgm:pt modelId="{BBC7F86D-86AE-4F58-B08D-14A6B6E8192C}">
      <dgm:prSet/>
      <dgm:spPr/>
      <dgm:t>
        <a:bodyPr/>
        <a:lstStyle/>
        <a:p>
          <a:r>
            <a:rPr lang="en-IE" dirty="0"/>
            <a:t>Use a Gradient Boosting Regression Machine Learning Algorithm to make the predictions/plays.</a:t>
          </a:r>
          <a:endParaRPr lang="en-US" dirty="0"/>
        </a:p>
      </dgm:t>
    </dgm:pt>
    <dgm:pt modelId="{E8CA16C6-1078-4EDB-841A-107B965A90A6}" type="parTrans" cxnId="{B05D302F-0A33-4B31-98FB-E18C9FA44574}">
      <dgm:prSet/>
      <dgm:spPr/>
      <dgm:t>
        <a:bodyPr/>
        <a:lstStyle/>
        <a:p>
          <a:endParaRPr lang="en-US"/>
        </a:p>
      </dgm:t>
    </dgm:pt>
    <dgm:pt modelId="{A20B60E7-B3B2-4778-99F7-20DAC2B23A00}" type="sibTrans" cxnId="{B05D302F-0A33-4B31-98FB-E18C9FA44574}">
      <dgm:prSet/>
      <dgm:spPr/>
      <dgm:t>
        <a:bodyPr/>
        <a:lstStyle/>
        <a:p>
          <a:endParaRPr lang="en-US"/>
        </a:p>
      </dgm:t>
    </dgm:pt>
    <dgm:pt modelId="{7C9B6F89-3253-48AE-BEF3-AA6C29EB1798}" type="pres">
      <dgm:prSet presAssocID="{0DFCFC8C-223D-4B52-B524-A13E6098FC6D}" presName="root" presStyleCnt="0">
        <dgm:presLayoutVars>
          <dgm:dir/>
          <dgm:resizeHandles val="exact"/>
        </dgm:presLayoutVars>
      </dgm:prSet>
      <dgm:spPr/>
    </dgm:pt>
    <dgm:pt modelId="{36BEDD3F-AAB3-4082-BBD0-4B1A5C46966F}" type="pres">
      <dgm:prSet presAssocID="{0DCA6FD1-3F18-4EF5-B6E7-F651C0199D80}" presName="compNode" presStyleCnt="0"/>
      <dgm:spPr/>
    </dgm:pt>
    <dgm:pt modelId="{B4638089-B1BC-4406-94F5-BECD07AC163D}" type="pres">
      <dgm:prSet presAssocID="{0DCA6FD1-3F18-4EF5-B6E7-F651C0199D80}" presName="bgRect" presStyleLbl="bgShp" presStyleIdx="0" presStyleCnt="5" custLinFactNeighborX="-88" custLinFactNeighborY="2379"/>
      <dgm:spPr>
        <a:solidFill>
          <a:schemeClr val="accent3">
            <a:lumMod val="75000"/>
          </a:schemeClr>
        </a:solidFill>
      </dgm:spPr>
    </dgm:pt>
    <dgm:pt modelId="{ECCE1FFF-7196-4B1D-8FF6-80700C67F134}" type="pres">
      <dgm:prSet presAssocID="{0DCA6FD1-3F18-4EF5-B6E7-F651C0199D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B307AA18-B337-46D0-AAD3-C25C0ED73FB3}" type="pres">
      <dgm:prSet presAssocID="{0DCA6FD1-3F18-4EF5-B6E7-F651C0199D80}" presName="spaceRect" presStyleCnt="0"/>
      <dgm:spPr/>
    </dgm:pt>
    <dgm:pt modelId="{DD55817C-D1AD-42DC-9482-164ECFE1B6BA}" type="pres">
      <dgm:prSet presAssocID="{0DCA6FD1-3F18-4EF5-B6E7-F651C0199D80}" presName="parTx" presStyleLbl="revTx" presStyleIdx="0" presStyleCnt="5">
        <dgm:presLayoutVars>
          <dgm:chMax val="0"/>
          <dgm:chPref val="0"/>
        </dgm:presLayoutVars>
      </dgm:prSet>
      <dgm:spPr/>
    </dgm:pt>
    <dgm:pt modelId="{A305AAB2-A356-4668-B266-206BA203A1B1}" type="pres">
      <dgm:prSet presAssocID="{32F6A5AA-A06A-4FA8-A85D-42A14470DAAA}" presName="sibTrans" presStyleCnt="0"/>
      <dgm:spPr/>
    </dgm:pt>
    <dgm:pt modelId="{A935B0C5-627D-45B0-838E-183F0A50F8A9}" type="pres">
      <dgm:prSet presAssocID="{B98CFF6C-356E-4462-8F3C-96A4AAEB123A}" presName="compNode" presStyleCnt="0"/>
      <dgm:spPr/>
    </dgm:pt>
    <dgm:pt modelId="{745E67A7-C317-46D8-9587-A37EF42D28CF}" type="pres">
      <dgm:prSet presAssocID="{B98CFF6C-356E-4462-8F3C-96A4AAEB123A}" presName="bgRect" presStyleLbl="bgShp" presStyleIdx="1" presStyleCnt="5"/>
      <dgm:spPr>
        <a:solidFill>
          <a:schemeClr val="accent3">
            <a:lumMod val="50000"/>
          </a:schemeClr>
        </a:solidFill>
      </dgm:spPr>
    </dgm:pt>
    <dgm:pt modelId="{62C0B051-0BBA-4667-816D-70A0FEA4EFCF}" type="pres">
      <dgm:prSet presAssocID="{B98CFF6C-356E-4462-8F3C-96A4AAEB12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C76F19A3-B6D3-4962-935B-DBFBCF2D0B4E}" type="pres">
      <dgm:prSet presAssocID="{B98CFF6C-356E-4462-8F3C-96A4AAEB123A}" presName="spaceRect" presStyleCnt="0"/>
      <dgm:spPr/>
    </dgm:pt>
    <dgm:pt modelId="{80441F0E-5D3C-411E-AFF0-3065249B8486}" type="pres">
      <dgm:prSet presAssocID="{B98CFF6C-356E-4462-8F3C-96A4AAEB123A}" presName="parTx" presStyleLbl="revTx" presStyleIdx="1" presStyleCnt="5">
        <dgm:presLayoutVars>
          <dgm:chMax val="0"/>
          <dgm:chPref val="0"/>
        </dgm:presLayoutVars>
      </dgm:prSet>
      <dgm:spPr/>
    </dgm:pt>
    <dgm:pt modelId="{64AFD58D-97B3-4549-8DE8-D2002A2CBF74}" type="pres">
      <dgm:prSet presAssocID="{955B2EA2-42B5-41CD-A629-5FDEC1330AE5}" presName="sibTrans" presStyleCnt="0"/>
      <dgm:spPr/>
    </dgm:pt>
    <dgm:pt modelId="{2A095628-89C3-4DC9-B639-1CD159259F93}" type="pres">
      <dgm:prSet presAssocID="{81FAA61F-4516-4CEF-998C-F03467AE3495}" presName="compNode" presStyleCnt="0"/>
      <dgm:spPr/>
    </dgm:pt>
    <dgm:pt modelId="{3A24B4E7-A3AC-4E97-BD11-4B5A25B2F345}" type="pres">
      <dgm:prSet presAssocID="{81FAA61F-4516-4CEF-998C-F03467AE3495}" presName="bgRect" presStyleLbl="bgShp" presStyleIdx="2" presStyleCnt="5"/>
      <dgm:spPr>
        <a:solidFill>
          <a:schemeClr val="accent2">
            <a:lumMod val="75000"/>
          </a:schemeClr>
        </a:solidFill>
      </dgm:spPr>
    </dgm:pt>
    <dgm:pt modelId="{B3039787-0370-497B-B712-E39F3788399E}" type="pres">
      <dgm:prSet presAssocID="{81FAA61F-4516-4CEF-998C-F03467AE3495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86136C2-2995-4971-81FD-E9C296CABC8E}" type="pres">
      <dgm:prSet presAssocID="{81FAA61F-4516-4CEF-998C-F03467AE3495}" presName="spaceRect" presStyleCnt="0"/>
      <dgm:spPr/>
    </dgm:pt>
    <dgm:pt modelId="{7C4B7D4A-55AC-47D8-9C46-710122ABF3F3}" type="pres">
      <dgm:prSet presAssocID="{81FAA61F-4516-4CEF-998C-F03467AE3495}" presName="parTx" presStyleLbl="revTx" presStyleIdx="2" presStyleCnt="5">
        <dgm:presLayoutVars>
          <dgm:chMax val="0"/>
          <dgm:chPref val="0"/>
        </dgm:presLayoutVars>
      </dgm:prSet>
      <dgm:spPr/>
    </dgm:pt>
    <dgm:pt modelId="{5320255F-555B-4EBA-8541-9E314265DE3A}" type="pres">
      <dgm:prSet presAssocID="{10DBBEE9-4BD8-4483-8B52-CB3FEBAE16A5}" presName="sibTrans" presStyleCnt="0"/>
      <dgm:spPr/>
    </dgm:pt>
    <dgm:pt modelId="{74BEA120-83A6-46BF-885C-49B9B68543F0}" type="pres">
      <dgm:prSet presAssocID="{78024068-85AD-49D4-8ED2-FE118FD7F7B6}" presName="compNode" presStyleCnt="0"/>
      <dgm:spPr/>
    </dgm:pt>
    <dgm:pt modelId="{6F1523D3-D1C1-48C4-870F-E6F3326A75B6}" type="pres">
      <dgm:prSet presAssocID="{78024068-85AD-49D4-8ED2-FE118FD7F7B6}" presName="bgRect" presStyleLbl="bgShp" presStyleIdx="3" presStyleCnt="5"/>
      <dgm:spPr>
        <a:solidFill>
          <a:schemeClr val="accent4">
            <a:lumMod val="75000"/>
          </a:schemeClr>
        </a:solidFill>
      </dgm:spPr>
    </dgm:pt>
    <dgm:pt modelId="{31F01F22-E0B1-4260-A8BE-50B946C7214B}" type="pres">
      <dgm:prSet presAssocID="{78024068-85AD-49D4-8ED2-FE118FD7F7B6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C6BB249A-9B2D-4196-B2DD-BB6875BBA9CC}" type="pres">
      <dgm:prSet presAssocID="{78024068-85AD-49D4-8ED2-FE118FD7F7B6}" presName="spaceRect" presStyleCnt="0"/>
      <dgm:spPr/>
    </dgm:pt>
    <dgm:pt modelId="{CCA7A209-8FFE-42B9-B238-88520665416C}" type="pres">
      <dgm:prSet presAssocID="{78024068-85AD-49D4-8ED2-FE118FD7F7B6}" presName="parTx" presStyleLbl="revTx" presStyleIdx="3" presStyleCnt="5">
        <dgm:presLayoutVars>
          <dgm:chMax val="0"/>
          <dgm:chPref val="0"/>
        </dgm:presLayoutVars>
      </dgm:prSet>
      <dgm:spPr/>
    </dgm:pt>
    <dgm:pt modelId="{6FC78EF2-3130-4429-A46D-4F23F33E4178}" type="pres">
      <dgm:prSet presAssocID="{D9E7BFF7-F843-4247-902D-A46F082A06B3}" presName="sibTrans" presStyleCnt="0"/>
      <dgm:spPr/>
    </dgm:pt>
    <dgm:pt modelId="{E4AE733A-B4F5-48DB-A6C5-8E02C8A76BCA}" type="pres">
      <dgm:prSet presAssocID="{BBC7F86D-86AE-4F58-B08D-14A6B6E8192C}" presName="compNode" presStyleCnt="0"/>
      <dgm:spPr/>
    </dgm:pt>
    <dgm:pt modelId="{4A91160D-7F5B-41E9-9436-52D3BB9140B4}" type="pres">
      <dgm:prSet presAssocID="{BBC7F86D-86AE-4F58-B08D-14A6B6E8192C}" presName="bgRect" presStyleLbl="bgShp" presStyleIdx="4" presStyleCnt="5"/>
      <dgm:spPr>
        <a:solidFill>
          <a:schemeClr val="accent3"/>
        </a:solidFill>
      </dgm:spPr>
    </dgm:pt>
    <dgm:pt modelId="{59F12247-C071-4735-A31B-D145E3681509}" type="pres">
      <dgm:prSet presAssocID="{BBC7F86D-86AE-4F58-B08D-14A6B6E8192C}" presName="iconRect" presStyleLbl="node1" presStyleIdx="4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 outline"/>
        </a:ext>
      </dgm:extLst>
    </dgm:pt>
    <dgm:pt modelId="{E0F4C34C-E08D-4ADE-A67C-5F14B75F60E9}" type="pres">
      <dgm:prSet presAssocID="{BBC7F86D-86AE-4F58-B08D-14A6B6E8192C}" presName="spaceRect" presStyleCnt="0"/>
      <dgm:spPr/>
    </dgm:pt>
    <dgm:pt modelId="{EB72B5C3-6690-44FE-93CF-AF8742627F1B}" type="pres">
      <dgm:prSet presAssocID="{BBC7F86D-86AE-4F58-B08D-14A6B6E8192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612EA0E-D90A-4DB9-A309-E72BB4A67874}" type="presOf" srcId="{0DFCFC8C-223D-4B52-B524-A13E6098FC6D}" destId="{7C9B6F89-3253-48AE-BEF3-AA6C29EB1798}" srcOrd="0" destOrd="0" presId="urn:microsoft.com/office/officeart/2018/2/layout/IconVerticalSolidList"/>
    <dgm:cxn modelId="{B05D302F-0A33-4B31-98FB-E18C9FA44574}" srcId="{0DFCFC8C-223D-4B52-B524-A13E6098FC6D}" destId="{BBC7F86D-86AE-4F58-B08D-14A6B6E8192C}" srcOrd="4" destOrd="0" parTransId="{E8CA16C6-1078-4EDB-841A-107B965A90A6}" sibTransId="{A20B60E7-B3B2-4778-99F7-20DAC2B23A00}"/>
    <dgm:cxn modelId="{1245BB3B-10C1-43E9-B403-9476ED13F455}" type="presOf" srcId="{0DCA6FD1-3F18-4EF5-B6E7-F651C0199D80}" destId="{DD55817C-D1AD-42DC-9482-164ECFE1B6BA}" srcOrd="0" destOrd="0" presId="urn:microsoft.com/office/officeart/2018/2/layout/IconVerticalSolidList"/>
    <dgm:cxn modelId="{CE0ACA6F-25CF-4257-84C6-AA31BAFD90C0}" srcId="{0DFCFC8C-223D-4B52-B524-A13E6098FC6D}" destId="{81FAA61F-4516-4CEF-998C-F03467AE3495}" srcOrd="2" destOrd="0" parTransId="{E8FB9752-CF69-40EB-B276-80A309E2B19C}" sibTransId="{10DBBEE9-4BD8-4483-8B52-CB3FEBAE16A5}"/>
    <dgm:cxn modelId="{2F192E79-361D-4E8C-97ED-468813724093}" srcId="{0DFCFC8C-223D-4B52-B524-A13E6098FC6D}" destId="{78024068-85AD-49D4-8ED2-FE118FD7F7B6}" srcOrd="3" destOrd="0" parTransId="{A2F53D94-8B99-4202-904A-BA2515E756FA}" sibTransId="{D9E7BFF7-F843-4247-902D-A46F082A06B3}"/>
    <dgm:cxn modelId="{75355F96-6CB9-45F7-ABD0-FE7813A43FB5}" srcId="{0DFCFC8C-223D-4B52-B524-A13E6098FC6D}" destId="{0DCA6FD1-3F18-4EF5-B6E7-F651C0199D80}" srcOrd="0" destOrd="0" parTransId="{6717B41E-016E-4BD6-A0B1-D76C5F58349A}" sibTransId="{32F6A5AA-A06A-4FA8-A85D-42A14470DAAA}"/>
    <dgm:cxn modelId="{D652E2A1-9D3D-432C-985C-1E7E95D4DEBE}" type="presOf" srcId="{B98CFF6C-356E-4462-8F3C-96A4AAEB123A}" destId="{80441F0E-5D3C-411E-AFF0-3065249B8486}" srcOrd="0" destOrd="0" presId="urn:microsoft.com/office/officeart/2018/2/layout/IconVerticalSolidList"/>
    <dgm:cxn modelId="{8339CDA9-9926-425C-BAF2-F8086831648D}" type="presOf" srcId="{BBC7F86D-86AE-4F58-B08D-14A6B6E8192C}" destId="{EB72B5C3-6690-44FE-93CF-AF8742627F1B}" srcOrd="0" destOrd="0" presId="urn:microsoft.com/office/officeart/2018/2/layout/IconVerticalSolidList"/>
    <dgm:cxn modelId="{58A4A8C5-A9C9-4B9E-B804-BE742B9A3B38}" type="presOf" srcId="{78024068-85AD-49D4-8ED2-FE118FD7F7B6}" destId="{CCA7A209-8FFE-42B9-B238-88520665416C}" srcOrd="0" destOrd="0" presId="urn:microsoft.com/office/officeart/2018/2/layout/IconVerticalSolidList"/>
    <dgm:cxn modelId="{B1F5A3C9-809F-400F-AE3A-8DB7E40B68AE}" type="presOf" srcId="{81FAA61F-4516-4CEF-998C-F03467AE3495}" destId="{7C4B7D4A-55AC-47D8-9C46-710122ABF3F3}" srcOrd="0" destOrd="0" presId="urn:microsoft.com/office/officeart/2018/2/layout/IconVerticalSolidList"/>
    <dgm:cxn modelId="{E59AD6D0-D25D-4F86-A86A-25C8C77FC519}" srcId="{0DFCFC8C-223D-4B52-B524-A13E6098FC6D}" destId="{B98CFF6C-356E-4462-8F3C-96A4AAEB123A}" srcOrd="1" destOrd="0" parTransId="{7E843115-BB86-4427-A1D0-C768057475CA}" sibTransId="{955B2EA2-42B5-41CD-A629-5FDEC1330AE5}"/>
    <dgm:cxn modelId="{5B2CAF75-0676-42ED-BB52-E02A8D761961}" type="presParOf" srcId="{7C9B6F89-3253-48AE-BEF3-AA6C29EB1798}" destId="{36BEDD3F-AAB3-4082-BBD0-4B1A5C46966F}" srcOrd="0" destOrd="0" presId="urn:microsoft.com/office/officeart/2018/2/layout/IconVerticalSolidList"/>
    <dgm:cxn modelId="{CE425C4C-82AB-410B-897F-EB5E9EA551F5}" type="presParOf" srcId="{36BEDD3F-AAB3-4082-BBD0-4B1A5C46966F}" destId="{B4638089-B1BC-4406-94F5-BECD07AC163D}" srcOrd="0" destOrd="0" presId="urn:microsoft.com/office/officeart/2018/2/layout/IconVerticalSolidList"/>
    <dgm:cxn modelId="{DFE6582A-809A-4001-B926-F7E8EAC45F50}" type="presParOf" srcId="{36BEDD3F-AAB3-4082-BBD0-4B1A5C46966F}" destId="{ECCE1FFF-7196-4B1D-8FF6-80700C67F134}" srcOrd="1" destOrd="0" presId="urn:microsoft.com/office/officeart/2018/2/layout/IconVerticalSolidList"/>
    <dgm:cxn modelId="{5739393B-A347-44E8-BF01-E8C38D2CC709}" type="presParOf" srcId="{36BEDD3F-AAB3-4082-BBD0-4B1A5C46966F}" destId="{B307AA18-B337-46D0-AAD3-C25C0ED73FB3}" srcOrd="2" destOrd="0" presId="urn:microsoft.com/office/officeart/2018/2/layout/IconVerticalSolidList"/>
    <dgm:cxn modelId="{7218402C-69BE-40E9-B124-7BE3086E3D82}" type="presParOf" srcId="{36BEDD3F-AAB3-4082-BBD0-4B1A5C46966F}" destId="{DD55817C-D1AD-42DC-9482-164ECFE1B6BA}" srcOrd="3" destOrd="0" presId="urn:microsoft.com/office/officeart/2018/2/layout/IconVerticalSolidList"/>
    <dgm:cxn modelId="{570B2B3E-1ADA-4C2E-8C92-D7D4E87F1567}" type="presParOf" srcId="{7C9B6F89-3253-48AE-BEF3-AA6C29EB1798}" destId="{A305AAB2-A356-4668-B266-206BA203A1B1}" srcOrd="1" destOrd="0" presId="urn:microsoft.com/office/officeart/2018/2/layout/IconVerticalSolidList"/>
    <dgm:cxn modelId="{9F3440FB-15C8-4D3F-9D9C-BD1C431B1C0A}" type="presParOf" srcId="{7C9B6F89-3253-48AE-BEF3-AA6C29EB1798}" destId="{A935B0C5-627D-45B0-838E-183F0A50F8A9}" srcOrd="2" destOrd="0" presId="urn:microsoft.com/office/officeart/2018/2/layout/IconVerticalSolidList"/>
    <dgm:cxn modelId="{8C3A3200-6702-42F7-9A05-E39C252E4B63}" type="presParOf" srcId="{A935B0C5-627D-45B0-838E-183F0A50F8A9}" destId="{745E67A7-C317-46D8-9587-A37EF42D28CF}" srcOrd="0" destOrd="0" presId="urn:microsoft.com/office/officeart/2018/2/layout/IconVerticalSolidList"/>
    <dgm:cxn modelId="{209823E5-E388-4688-85B0-810ED936A223}" type="presParOf" srcId="{A935B0C5-627D-45B0-838E-183F0A50F8A9}" destId="{62C0B051-0BBA-4667-816D-70A0FEA4EFCF}" srcOrd="1" destOrd="0" presId="urn:microsoft.com/office/officeart/2018/2/layout/IconVerticalSolidList"/>
    <dgm:cxn modelId="{7186FDD2-7B31-49E2-90F5-119DE6B88523}" type="presParOf" srcId="{A935B0C5-627D-45B0-838E-183F0A50F8A9}" destId="{C76F19A3-B6D3-4962-935B-DBFBCF2D0B4E}" srcOrd="2" destOrd="0" presId="urn:microsoft.com/office/officeart/2018/2/layout/IconVerticalSolidList"/>
    <dgm:cxn modelId="{B7A4D483-2C4E-4BC6-B00E-39643D58F3BC}" type="presParOf" srcId="{A935B0C5-627D-45B0-838E-183F0A50F8A9}" destId="{80441F0E-5D3C-411E-AFF0-3065249B8486}" srcOrd="3" destOrd="0" presId="urn:microsoft.com/office/officeart/2018/2/layout/IconVerticalSolidList"/>
    <dgm:cxn modelId="{97E84690-60E2-4E43-871C-3401E2984FD6}" type="presParOf" srcId="{7C9B6F89-3253-48AE-BEF3-AA6C29EB1798}" destId="{64AFD58D-97B3-4549-8DE8-D2002A2CBF74}" srcOrd="3" destOrd="0" presId="urn:microsoft.com/office/officeart/2018/2/layout/IconVerticalSolidList"/>
    <dgm:cxn modelId="{96BC87B2-1671-4C8D-B682-82AE8FCB38EE}" type="presParOf" srcId="{7C9B6F89-3253-48AE-BEF3-AA6C29EB1798}" destId="{2A095628-89C3-4DC9-B639-1CD159259F93}" srcOrd="4" destOrd="0" presId="urn:microsoft.com/office/officeart/2018/2/layout/IconVerticalSolidList"/>
    <dgm:cxn modelId="{95BAA515-D14B-49E5-93F9-BAD75F9D1592}" type="presParOf" srcId="{2A095628-89C3-4DC9-B639-1CD159259F93}" destId="{3A24B4E7-A3AC-4E97-BD11-4B5A25B2F345}" srcOrd="0" destOrd="0" presId="urn:microsoft.com/office/officeart/2018/2/layout/IconVerticalSolidList"/>
    <dgm:cxn modelId="{74B190F8-0AF4-46A8-AF15-454ECDDE0BA4}" type="presParOf" srcId="{2A095628-89C3-4DC9-B639-1CD159259F93}" destId="{B3039787-0370-497B-B712-E39F3788399E}" srcOrd="1" destOrd="0" presId="urn:microsoft.com/office/officeart/2018/2/layout/IconVerticalSolidList"/>
    <dgm:cxn modelId="{33F06C47-B3F5-4030-8900-B1460A028928}" type="presParOf" srcId="{2A095628-89C3-4DC9-B639-1CD159259F93}" destId="{086136C2-2995-4971-81FD-E9C296CABC8E}" srcOrd="2" destOrd="0" presId="urn:microsoft.com/office/officeart/2018/2/layout/IconVerticalSolidList"/>
    <dgm:cxn modelId="{2EFCEA32-26F5-4528-A315-1872726629EC}" type="presParOf" srcId="{2A095628-89C3-4DC9-B639-1CD159259F93}" destId="{7C4B7D4A-55AC-47D8-9C46-710122ABF3F3}" srcOrd="3" destOrd="0" presId="urn:microsoft.com/office/officeart/2018/2/layout/IconVerticalSolidList"/>
    <dgm:cxn modelId="{B65047F2-3045-4895-9F7D-41A5464661F6}" type="presParOf" srcId="{7C9B6F89-3253-48AE-BEF3-AA6C29EB1798}" destId="{5320255F-555B-4EBA-8541-9E314265DE3A}" srcOrd="5" destOrd="0" presId="urn:microsoft.com/office/officeart/2018/2/layout/IconVerticalSolidList"/>
    <dgm:cxn modelId="{3EDD9046-12FB-418B-AB42-67594F752398}" type="presParOf" srcId="{7C9B6F89-3253-48AE-BEF3-AA6C29EB1798}" destId="{74BEA120-83A6-46BF-885C-49B9B68543F0}" srcOrd="6" destOrd="0" presId="urn:microsoft.com/office/officeart/2018/2/layout/IconVerticalSolidList"/>
    <dgm:cxn modelId="{3BC01358-724B-488E-B51B-DCDB2816A74E}" type="presParOf" srcId="{74BEA120-83A6-46BF-885C-49B9B68543F0}" destId="{6F1523D3-D1C1-48C4-870F-E6F3326A75B6}" srcOrd="0" destOrd="0" presId="urn:microsoft.com/office/officeart/2018/2/layout/IconVerticalSolidList"/>
    <dgm:cxn modelId="{93CC221B-E8C2-4426-B9FD-9F95EC47825C}" type="presParOf" srcId="{74BEA120-83A6-46BF-885C-49B9B68543F0}" destId="{31F01F22-E0B1-4260-A8BE-50B946C7214B}" srcOrd="1" destOrd="0" presId="urn:microsoft.com/office/officeart/2018/2/layout/IconVerticalSolidList"/>
    <dgm:cxn modelId="{CD47881B-14E4-4B19-A204-93F938CD86EC}" type="presParOf" srcId="{74BEA120-83A6-46BF-885C-49B9B68543F0}" destId="{C6BB249A-9B2D-4196-B2DD-BB6875BBA9CC}" srcOrd="2" destOrd="0" presId="urn:microsoft.com/office/officeart/2018/2/layout/IconVerticalSolidList"/>
    <dgm:cxn modelId="{D6897879-3B11-4E0D-B7B7-0A824374BCF5}" type="presParOf" srcId="{74BEA120-83A6-46BF-885C-49B9B68543F0}" destId="{CCA7A209-8FFE-42B9-B238-88520665416C}" srcOrd="3" destOrd="0" presId="urn:microsoft.com/office/officeart/2018/2/layout/IconVerticalSolidList"/>
    <dgm:cxn modelId="{187733CB-90DF-495E-AF54-F8A860F493F5}" type="presParOf" srcId="{7C9B6F89-3253-48AE-BEF3-AA6C29EB1798}" destId="{6FC78EF2-3130-4429-A46D-4F23F33E4178}" srcOrd="7" destOrd="0" presId="urn:microsoft.com/office/officeart/2018/2/layout/IconVerticalSolidList"/>
    <dgm:cxn modelId="{42AD8CAD-1724-49D0-8778-B6EB897382AF}" type="presParOf" srcId="{7C9B6F89-3253-48AE-BEF3-AA6C29EB1798}" destId="{E4AE733A-B4F5-48DB-A6C5-8E02C8A76BCA}" srcOrd="8" destOrd="0" presId="urn:microsoft.com/office/officeart/2018/2/layout/IconVerticalSolidList"/>
    <dgm:cxn modelId="{597908A9-21BA-4986-8491-A6FAE6FCCE94}" type="presParOf" srcId="{E4AE733A-B4F5-48DB-A6C5-8E02C8A76BCA}" destId="{4A91160D-7F5B-41E9-9436-52D3BB9140B4}" srcOrd="0" destOrd="0" presId="urn:microsoft.com/office/officeart/2018/2/layout/IconVerticalSolidList"/>
    <dgm:cxn modelId="{9653C776-89C9-4375-A042-A69983F9FD4A}" type="presParOf" srcId="{E4AE733A-B4F5-48DB-A6C5-8E02C8A76BCA}" destId="{59F12247-C071-4735-A31B-D145E3681509}" srcOrd="1" destOrd="0" presId="urn:microsoft.com/office/officeart/2018/2/layout/IconVerticalSolidList"/>
    <dgm:cxn modelId="{54E580D1-C858-4ED9-92BE-33C686238FF1}" type="presParOf" srcId="{E4AE733A-B4F5-48DB-A6C5-8E02C8A76BCA}" destId="{E0F4C34C-E08D-4ADE-A67C-5F14B75F60E9}" srcOrd="2" destOrd="0" presId="urn:microsoft.com/office/officeart/2018/2/layout/IconVerticalSolidList"/>
    <dgm:cxn modelId="{DA253AF1-CC8B-4E5B-8CF2-33A2CE0CD4B2}" type="presParOf" srcId="{E4AE733A-B4F5-48DB-A6C5-8E02C8A76BCA}" destId="{EB72B5C3-6690-44FE-93CF-AF8742627F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FCFC8C-223D-4B52-B524-A13E6098F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CA6FD1-3F18-4EF5-B6E7-F651C0199D80}">
      <dgm:prSet/>
      <dgm:spPr/>
      <dgm:t>
        <a:bodyPr/>
        <a:lstStyle/>
        <a:p>
          <a:pPr rtl="0"/>
          <a:r>
            <a:rPr lang="en-IE" dirty="0"/>
            <a:t>Web Application </a:t>
          </a:r>
          <a:r>
            <a:rPr lang="en-GB" dirty="0"/>
            <a:t>that allows users to play No-Limit Texas </a:t>
          </a:r>
          <a:r>
            <a:rPr lang="en-GB" dirty="0" err="1"/>
            <a:t>Hold'em</a:t>
          </a:r>
          <a:r>
            <a:rPr lang="en-GB" dirty="0"/>
            <a:t> Poker against 5 Artificial Intelligence Agents.</a:t>
          </a:r>
          <a:endParaRPr lang="en-US" dirty="0"/>
        </a:p>
      </dgm:t>
    </dgm:pt>
    <dgm:pt modelId="{6717B41E-016E-4BD6-A0B1-D76C5F58349A}" type="parTrans" cxnId="{75355F96-6CB9-45F7-ABD0-FE7813A43FB5}">
      <dgm:prSet/>
      <dgm:spPr/>
      <dgm:t>
        <a:bodyPr/>
        <a:lstStyle/>
        <a:p>
          <a:endParaRPr lang="en-US"/>
        </a:p>
      </dgm:t>
    </dgm:pt>
    <dgm:pt modelId="{32F6A5AA-A06A-4FA8-A85D-42A14470DAAA}" type="sibTrans" cxnId="{75355F96-6CB9-45F7-ABD0-FE7813A43FB5}">
      <dgm:prSet/>
      <dgm:spPr/>
      <dgm:t>
        <a:bodyPr/>
        <a:lstStyle/>
        <a:p>
          <a:endParaRPr lang="en-US"/>
        </a:p>
      </dgm:t>
    </dgm:pt>
    <dgm:pt modelId="{B98CFF6C-356E-4462-8F3C-96A4AAEB123A}">
      <dgm:prSet/>
      <dgm:spPr/>
      <dgm:t>
        <a:bodyPr/>
        <a:lstStyle/>
        <a:p>
          <a:r>
            <a:rPr lang="en-GB" dirty="0"/>
            <a:t>Allow Poker players to train and assess their Texas </a:t>
          </a:r>
          <a:r>
            <a:rPr lang="en-GB" dirty="0" err="1"/>
            <a:t>Hold’em</a:t>
          </a:r>
          <a:r>
            <a:rPr lang="en-GB" dirty="0"/>
            <a:t> Poker skills against Artificial Intelligent Agents of different levels/difficulties. </a:t>
          </a:r>
          <a:endParaRPr lang="en-US" dirty="0"/>
        </a:p>
      </dgm:t>
    </dgm:pt>
    <dgm:pt modelId="{7E843115-BB86-4427-A1D0-C768057475CA}" type="parTrans" cxnId="{E59AD6D0-D25D-4F86-A86A-25C8C77FC519}">
      <dgm:prSet/>
      <dgm:spPr/>
      <dgm:t>
        <a:bodyPr/>
        <a:lstStyle/>
        <a:p>
          <a:endParaRPr lang="en-US"/>
        </a:p>
      </dgm:t>
    </dgm:pt>
    <dgm:pt modelId="{955B2EA2-42B5-41CD-A629-5FDEC1330AE5}" type="sibTrans" cxnId="{E59AD6D0-D25D-4F86-A86A-25C8C77FC519}">
      <dgm:prSet/>
      <dgm:spPr/>
      <dgm:t>
        <a:bodyPr/>
        <a:lstStyle/>
        <a:p>
          <a:endParaRPr lang="en-US"/>
        </a:p>
      </dgm:t>
    </dgm:pt>
    <dgm:pt modelId="{81FAA61F-4516-4CEF-998C-F03467AE3495}">
      <dgm:prSet/>
      <dgm:spPr/>
      <dgm:t>
        <a:bodyPr/>
        <a:lstStyle/>
        <a:p>
          <a:r>
            <a:rPr lang="en-GB" dirty="0"/>
            <a:t>Allow users to keep track of their game statistics (e.g. winning percentage) through a sign-up/login functionality.</a:t>
          </a:r>
          <a:endParaRPr lang="en-US" b="0" dirty="0"/>
        </a:p>
      </dgm:t>
    </dgm:pt>
    <dgm:pt modelId="{E8FB9752-CF69-40EB-B276-80A309E2B19C}" type="parTrans" cxnId="{CE0ACA6F-25CF-4257-84C6-AA31BAFD90C0}">
      <dgm:prSet/>
      <dgm:spPr/>
      <dgm:t>
        <a:bodyPr/>
        <a:lstStyle/>
        <a:p>
          <a:endParaRPr lang="en-US"/>
        </a:p>
      </dgm:t>
    </dgm:pt>
    <dgm:pt modelId="{10DBBEE9-4BD8-4483-8B52-CB3FEBAE16A5}" type="sibTrans" cxnId="{CE0ACA6F-25CF-4257-84C6-AA31BAFD90C0}">
      <dgm:prSet/>
      <dgm:spPr/>
      <dgm:t>
        <a:bodyPr/>
        <a:lstStyle/>
        <a:p>
          <a:endParaRPr lang="en-US"/>
        </a:p>
      </dgm:t>
    </dgm:pt>
    <dgm:pt modelId="{78024068-85AD-49D4-8ED2-FE118FD7F7B6}">
      <dgm:prSet/>
      <dgm:spPr/>
      <dgm:t>
        <a:bodyPr/>
        <a:lstStyle/>
        <a:p>
          <a:r>
            <a:rPr lang="en-GB" dirty="0"/>
            <a:t>Implement a poker hand evaluation library, which handles 5, 6 and 7 card hand lookups</a:t>
          </a:r>
          <a:endParaRPr lang="en-US" dirty="0"/>
        </a:p>
      </dgm:t>
    </dgm:pt>
    <dgm:pt modelId="{A2F53D94-8B99-4202-904A-BA2515E756FA}" type="parTrans" cxnId="{2F192E79-361D-4E8C-97ED-468813724093}">
      <dgm:prSet/>
      <dgm:spPr/>
      <dgm:t>
        <a:bodyPr/>
        <a:lstStyle/>
        <a:p>
          <a:endParaRPr lang="en-US"/>
        </a:p>
      </dgm:t>
    </dgm:pt>
    <dgm:pt modelId="{D9E7BFF7-F843-4247-902D-A46F082A06B3}" type="sibTrans" cxnId="{2F192E79-361D-4E8C-97ED-468813724093}">
      <dgm:prSet/>
      <dgm:spPr/>
      <dgm:t>
        <a:bodyPr/>
        <a:lstStyle/>
        <a:p>
          <a:endParaRPr lang="en-US"/>
        </a:p>
      </dgm:t>
    </dgm:pt>
    <dgm:pt modelId="{BBC7F86D-86AE-4F58-B08D-14A6B6E8192C}">
      <dgm:prSet/>
      <dgm:spPr/>
      <dgm:t>
        <a:bodyPr/>
        <a:lstStyle/>
        <a:p>
          <a:r>
            <a:rPr lang="en-IE" dirty="0"/>
            <a:t>Use a Machine Learning Algorithm to make the predictions/plays </a:t>
          </a:r>
          <a:r>
            <a:rPr lang="en-IE" dirty="0">
              <a:highlight>
                <a:srgbClr val="808000"/>
              </a:highlight>
            </a:rPr>
            <a:t>depending on the findings of the research.</a:t>
          </a:r>
          <a:endParaRPr lang="en-US" dirty="0">
            <a:highlight>
              <a:srgbClr val="808000"/>
            </a:highlight>
          </a:endParaRPr>
        </a:p>
      </dgm:t>
    </dgm:pt>
    <dgm:pt modelId="{E8CA16C6-1078-4EDB-841A-107B965A90A6}" type="parTrans" cxnId="{B05D302F-0A33-4B31-98FB-E18C9FA44574}">
      <dgm:prSet/>
      <dgm:spPr/>
      <dgm:t>
        <a:bodyPr/>
        <a:lstStyle/>
        <a:p>
          <a:endParaRPr lang="en-US"/>
        </a:p>
      </dgm:t>
    </dgm:pt>
    <dgm:pt modelId="{A20B60E7-B3B2-4778-99F7-20DAC2B23A00}" type="sibTrans" cxnId="{B05D302F-0A33-4B31-98FB-E18C9FA44574}">
      <dgm:prSet/>
      <dgm:spPr/>
      <dgm:t>
        <a:bodyPr/>
        <a:lstStyle/>
        <a:p>
          <a:endParaRPr lang="en-US"/>
        </a:p>
      </dgm:t>
    </dgm:pt>
    <dgm:pt modelId="{7C9B6F89-3253-48AE-BEF3-AA6C29EB1798}" type="pres">
      <dgm:prSet presAssocID="{0DFCFC8C-223D-4B52-B524-A13E6098FC6D}" presName="root" presStyleCnt="0">
        <dgm:presLayoutVars>
          <dgm:dir/>
          <dgm:resizeHandles val="exact"/>
        </dgm:presLayoutVars>
      </dgm:prSet>
      <dgm:spPr/>
    </dgm:pt>
    <dgm:pt modelId="{36BEDD3F-AAB3-4082-BBD0-4B1A5C46966F}" type="pres">
      <dgm:prSet presAssocID="{0DCA6FD1-3F18-4EF5-B6E7-F651C0199D80}" presName="compNode" presStyleCnt="0"/>
      <dgm:spPr/>
    </dgm:pt>
    <dgm:pt modelId="{B4638089-B1BC-4406-94F5-BECD07AC163D}" type="pres">
      <dgm:prSet presAssocID="{0DCA6FD1-3F18-4EF5-B6E7-F651C0199D80}" presName="bgRect" presStyleLbl="bgShp" presStyleIdx="0" presStyleCnt="5" custLinFactNeighborX="-88" custLinFactNeighborY="2379"/>
      <dgm:spPr>
        <a:solidFill>
          <a:schemeClr val="accent3">
            <a:lumMod val="75000"/>
          </a:schemeClr>
        </a:solidFill>
      </dgm:spPr>
    </dgm:pt>
    <dgm:pt modelId="{ECCE1FFF-7196-4B1D-8FF6-80700C67F134}" type="pres">
      <dgm:prSet presAssocID="{0DCA6FD1-3F18-4EF5-B6E7-F651C0199D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B307AA18-B337-46D0-AAD3-C25C0ED73FB3}" type="pres">
      <dgm:prSet presAssocID="{0DCA6FD1-3F18-4EF5-B6E7-F651C0199D80}" presName="spaceRect" presStyleCnt="0"/>
      <dgm:spPr/>
    </dgm:pt>
    <dgm:pt modelId="{DD55817C-D1AD-42DC-9482-164ECFE1B6BA}" type="pres">
      <dgm:prSet presAssocID="{0DCA6FD1-3F18-4EF5-B6E7-F651C0199D80}" presName="parTx" presStyleLbl="revTx" presStyleIdx="0" presStyleCnt="5">
        <dgm:presLayoutVars>
          <dgm:chMax val="0"/>
          <dgm:chPref val="0"/>
        </dgm:presLayoutVars>
      </dgm:prSet>
      <dgm:spPr/>
    </dgm:pt>
    <dgm:pt modelId="{A305AAB2-A356-4668-B266-206BA203A1B1}" type="pres">
      <dgm:prSet presAssocID="{32F6A5AA-A06A-4FA8-A85D-42A14470DAAA}" presName="sibTrans" presStyleCnt="0"/>
      <dgm:spPr/>
    </dgm:pt>
    <dgm:pt modelId="{A935B0C5-627D-45B0-838E-183F0A50F8A9}" type="pres">
      <dgm:prSet presAssocID="{B98CFF6C-356E-4462-8F3C-96A4AAEB123A}" presName="compNode" presStyleCnt="0"/>
      <dgm:spPr/>
    </dgm:pt>
    <dgm:pt modelId="{745E67A7-C317-46D8-9587-A37EF42D28CF}" type="pres">
      <dgm:prSet presAssocID="{B98CFF6C-356E-4462-8F3C-96A4AAEB123A}" presName="bgRect" presStyleLbl="bgShp" presStyleIdx="1" presStyleCnt="5"/>
      <dgm:spPr>
        <a:solidFill>
          <a:schemeClr val="accent3">
            <a:lumMod val="50000"/>
          </a:schemeClr>
        </a:solidFill>
      </dgm:spPr>
    </dgm:pt>
    <dgm:pt modelId="{62C0B051-0BBA-4667-816D-70A0FEA4EFCF}" type="pres">
      <dgm:prSet presAssocID="{B98CFF6C-356E-4462-8F3C-96A4AAEB12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C76F19A3-B6D3-4962-935B-DBFBCF2D0B4E}" type="pres">
      <dgm:prSet presAssocID="{B98CFF6C-356E-4462-8F3C-96A4AAEB123A}" presName="spaceRect" presStyleCnt="0"/>
      <dgm:spPr/>
    </dgm:pt>
    <dgm:pt modelId="{80441F0E-5D3C-411E-AFF0-3065249B8486}" type="pres">
      <dgm:prSet presAssocID="{B98CFF6C-356E-4462-8F3C-96A4AAEB123A}" presName="parTx" presStyleLbl="revTx" presStyleIdx="1" presStyleCnt="5">
        <dgm:presLayoutVars>
          <dgm:chMax val="0"/>
          <dgm:chPref val="0"/>
        </dgm:presLayoutVars>
      </dgm:prSet>
      <dgm:spPr/>
    </dgm:pt>
    <dgm:pt modelId="{64AFD58D-97B3-4549-8DE8-D2002A2CBF74}" type="pres">
      <dgm:prSet presAssocID="{955B2EA2-42B5-41CD-A629-5FDEC1330AE5}" presName="sibTrans" presStyleCnt="0"/>
      <dgm:spPr/>
    </dgm:pt>
    <dgm:pt modelId="{2A095628-89C3-4DC9-B639-1CD159259F93}" type="pres">
      <dgm:prSet presAssocID="{81FAA61F-4516-4CEF-998C-F03467AE3495}" presName="compNode" presStyleCnt="0"/>
      <dgm:spPr/>
    </dgm:pt>
    <dgm:pt modelId="{3A24B4E7-A3AC-4E97-BD11-4B5A25B2F345}" type="pres">
      <dgm:prSet presAssocID="{81FAA61F-4516-4CEF-998C-F03467AE3495}" presName="bgRect" presStyleLbl="bgShp" presStyleIdx="2" presStyleCnt="5"/>
      <dgm:spPr>
        <a:solidFill>
          <a:schemeClr val="accent2">
            <a:lumMod val="75000"/>
          </a:schemeClr>
        </a:solidFill>
      </dgm:spPr>
    </dgm:pt>
    <dgm:pt modelId="{B3039787-0370-497B-B712-E39F3788399E}" type="pres">
      <dgm:prSet presAssocID="{81FAA61F-4516-4CEF-998C-F03467AE3495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86136C2-2995-4971-81FD-E9C296CABC8E}" type="pres">
      <dgm:prSet presAssocID="{81FAA61F-4516-4CEF-998C-F03467AE3495}" presName="spaceRect" presStyleCnt="0"/>
      <dgm:spPr/>
    </dgm:pt>
    <dgm:pt modelId="{7C4B7D4A-55AC-47D8-9C46-710122ABF3F3}" type="pres">
      <dgm:prSet presAssocID="{81FAA61F-4516-4CEF-998C-F03467AE3495}" presName="parTx" presStyleLbl="revTx" presStyleIdx="2" presStyleCnt="5">
        <dgm:presLayoutVars>
          <dgm:chMax val="0"/>
          <dgm:chPref val="0"/>
        </dgm:presLayoutVars>
      </dgm:prSet>
      <dgm:spPr/>
    </dgm:pt>
    <dgm:pt modelId="{5320255F-555B-4EBA-8541-9E314265DE3A}" type="pres">
      <dgm:prSet presAssocID="{10DBBEE9-4BD8-4483-8B52-CB3FEBAE16A5}" presName="sibTrans" presStyleCnt="0"/>
      <dgm:spPr/>
    </dgm:pt>
    <dgm:pt modelId="{74BEA120-83A6-46BF-885C-49B9B68543F0}" type="pres">
      <dgm:prSet presAssocID="{78024068-85AD-49D4-8ED2-FE118FD7F7B6}" presName="compNode" presStyleCnt="0"/>
      <dgm:spPr/>
    </dgm:pt>
    <dgm:pt modelId="{6F1523D3-D1C1-48C4-870F-E6F3326A75B6}" type="pres">
      <dgm:prSet presAssocID="{78024068-85AD-49D4-8ED2-FE118FD7F7B6}" presName="bgRect" presStyleLbl="bgShp" presStyleIdx="3" presStyleCnt="5"/>
      <dgm:spPr>
        <a:solidFill>
          <a:schemeClr val="accent4">
            <a:lumMod val="75000"/>
          </a:schemeClr>
        </a:solidFill>
      </dgm:spPr>
    </dgm:pt>
    <dgm:pt modelId="{31F01F22-E0B1-4260-A8BE-50B946C7214B}" type="pres">
      <dgm:prSet presAssocID="{78024068-85AD-49D4-8ED2-FE118FD7F7B6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C6BB249A-9B2D-4196-B2DD-BB6875BBA9CC}" type="pres">
      <dgm:prSet presAssocID="{78024068-85AD-49D4-8ED2-FE118FD7F7B6}" presName="spaceRect" presStyleCnt="0"/>
      <dgm:spPr/>
    </dgm:pt>
    <dgm:pt modelId="{CCA7A209-8FFE-42B9-B238-88520665416C}" type="pres">
      <dgm:prSet presAssocID="{78024068-85AD-49D4-8ED2-FE118FD7F7B6}" presName="parTx" presStyleLbl="revTx" presStyleIdx="3" presStyleCnt="5">
        <dgm:presLayoutVars>
          <dgm:chMax val="0"/>
          <dgm:chPref val="0"/>
        </dgm:presLayoutVars>
      </dgm:prSet>
      <dgm:spPr/>
    </dgm:pt>
    <dgm:pt modelId="{6FC78EF2-3130-4429-A46D-4F23F33E4178}" type="pres">
      <dgm:prSet presAssocID="{D9E7BFF7-F843-4247-902D-A46F082A06B3}" presName="sibTrans" presStyleCnt="0"/>
      <dgm:spPr/>
    </dgm:pt>
    <dgm:pt modelId="{E4AE733A-B4F5-48DB-A6C5-8E02C8A76BCA}" type="pres">
      <dgm:prSet presAssocID="{BBC7F86D-86AE-4F58-B08D-14A6B6E8192C}" presName="compNode" presStyleCnt="0"/>
      <dgm:spPr/>
    </dgm:pt>
    <dgm:pt modelId="{4A91160D-7F5B-41E9-9436-52D3BB9140B4}" type="pres">
      <dgm:prSet presAssocID="{BBC7F86D-86AE-4F58-B08D-14A6B6E8192C}" presName="bgRect" presStyleLbl="bgShp" presStyleIdx="4" presStyleCnt="5"/>
      <dgm:spPr>
        <a:solidFill>
          <a:schemeClr val="accent3"/>
        </a:solidFill>
      </dgm:spPr>
    </dgm:pt>
    <dgm:pt modelId="{59F12247-C071-4735-A31B-D145E3681509}" type="pres">
      <dgm:prSet presAssocID="{BBC7F86D-86AE-4F58-B08D-14A6B6E8192C}" presName="iconRect" presStyleLbl="node1" presStyleIdx="4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 outline"/>
        </a:ext>
      </dgm:extLst>
    </dgm:pt>
    <dgm:pt modelId="{E0F4C34C-E08D-4ADE-A67C-5F14B75F60E9}" type="pres">
      <dgm:prSet presAssocID="{BBC7F86D-86AE-4F58-B08D-14A6B6E8192C}" presName="spaceRect" presStyleCnt="0"/>
      <dgm:spPr/>
    </dgm:pt>
    <dgm:pt modelId="{EB72B5C3-6690-44FE-93CF-AF8742627F1B}" type="pres">
      <dgm:prSet presAssocID="{BBC7F86D-86AE-4F58-B08D-14A6B6E8192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612EA0E-D90A-4DB9-A309-E72BB4A67874}" type="presOf" srcId="{0DFCFC8C-223D-4B52-B524-A13E6098FC6D}" destId="{7C9B6F89-3253-48AE-BEF3-AA6C29EB1798}" srcOrd="0" destOrd="0" presId="urn:microsoft.com/office/officeart/2018/2/layout/IconVerticalSolidList"/>
    <dgm:cxn modelId="{B05D302F-0A33-4B31-98FB-E18C9FA44574}" srcId="{0DFCFC8C-223D-4B52-B524-A13E6098FC6D}" destId="{BBC7F86D-86AE-4F58-B08D-14A6B6E8192C}" srcOrd="4" destOrd="0" parTransId="{E8CA16C6-1078-4EDB-841A-107B965A90A6}" sibTransId="{A20B60E7-B3B2-4778-99F7-20DAC2B23A00}"/>
    <dgm:cxn modelId="{1245BB3B-10C1-43E9-B403-9476ED13F455}" type="presOf" srcId="{0DCA6FD1-3F18-4EF5-B6E7-F651C0199D80}" destId="{DD55817C-D1AD-42DC-9482-164ECFE1B6BA}" srcOrd="0" destOrd="0" presId="urn:microsoft.com/office/officeart/2018/2/layout/IconVerticalSolidList"/>
    <dgm:cxn modelId="{CE0ACA6F-25CF-4257-84C6-AA31BAFD90C0}" srcId="{0DFCFC8C-223D-4B52-B524-A13E6098FC6D}" destId="{81FAA61F-4516-4CEF-998C-F03467AE3495}" srcOrd="2" destOrd="0" parTransId="{E8FB9752-CF69-40EB-B276-80A309E2B19C}" sibTransId="{10DBBEE9-4BD8-4483-8B52-CB3FEBAE16A5}"/>
    <dgm:cxn modelId="{2F192E79-361D-4E8C-97ED-468813724093}" srcId="{0DFCFC8C-223D-4B52-B524-A13E6098FC6D}" destId="{78024068-85AD-49D4-8ED2-FE118FD7F7B6}" srcOrd="3" destOrd="0" parTransId="{A2F53D94-8B99-4202-904A-BA2515E756FA}" sibTransId="{D9E7BFF7-F843-4247-902D-A46F082A06B3}"/>
    <dgm:cxn modelId="{75355F96-6CB9-45F7-ABD0-FE7813A43FB5}" srcId="{0DFCFC8C-223D-4B52-B524-A13E6098FC6D}" destId="{0DCA6FD1-3F18-4EF5-B6E7-F651C0199D80}" srcOrd="0" destOrd="0" parTransId="{6717B41E-016E-4BD6-A0B1-D76C5F58349A}" sibTransId="{32F6A5AA-A06A-4FA8-A85D-42A14470DAAA}"/>
    <dgm:cxn modelId="{D652E2A1-9D3D-432C-985C-1E7E95D4DEBE}" type="presOf" srcId="{B98CFF6C-356E-4462-8F3C-96A4AAEB123A}" destId="{80441F0E-5D3C-411E-AFF0-3065249B8486}" srcOrd="0" destOrd="0" presId="urn:microsoft.com/office/officeart/2018/2/layout/IconVerticalSolidList"/>
    <dgm:cxn modelId="{8339CDA9-9926-425C-BAF2-F8086831648D}" type="presOf" srcId="{BBC7F86D-86AE-4F58-B08D-14A6B6E8192C}" destId="{EB72B5C3-6690-44FE-93CF-AF8742627F1B}" srcOrd="0" destOrd="0" presId="urn:microsoft.com/office/officeart/2018/2/layout/IconVerticalSolidList"/>
    <dgm:cxn modelId="{58A4A8C5-A9C9-4B9E-B804-BE742B9A3B38}" type="presOf" srcId="{78024068-85AD-49D4-8ED2-FE118FD7F7B6}" destId="{CCA7A209-8FFE-42B9-B238-88520665416C}" srcOrd="0" destOrd="0" presId="urn:microsoft.com/office/officeart/2018/2/layout/IconVerticalSolidList"/>
    <dgm:cxn modelId="{B1F5A3C9-809F-400F-AE3A-8DB7E40B68AE}" type="presOf" srcId="{81FAA61F-4516-4CEF-998C-F03467AE3495}" destId="{7C4B7D4A-55AC-47D8-9C46-710122ABF3F3}" srcOrd="0" destOrd="0" presId="urn:microsoft.com/office/officeart/2018/2/layout/IconVerticalSolidList"/>
    <dgm:cxn modelId="{E59AD6D0-D25D-4F86-A86A-25C8C77FC519}" srcId="{0DFCFC8C-223D-4B52-B524-A13E6098FC6D}" destId="{B98CFF6C-356E-4462-8F3C-96A4AAEB123A}" srcOrd="1" destOrd="0" parTransId="{7E843115-BB86-4427-A1D0-C768057475CA}" sibTransId="{955B2EA2-42B5-41CD-A629-5FDEC1330AE5}"/>
    <dgm:cxn modelId="{5B2CAF75-0676-42ED-BB52-E02A8D761961}" type="presParOf" srcId="{7C9B6F89-3253-48AE-BEF3-AA6C29EB1798}" destId="{36BEDD3F-AAB3-4082-BBD0-4B1A5C46966F}" srcOrd="0" destOrd="0" presId="urn:microsoft.com/office/officeart/2018/2/layout/IconVerticalSolidList"/>
    <dgm:cxn modelId="{CE425C4C-82AB-410B-897F-EB5E9EA551F5}" type="presParOf" srcId="{36BEDD3F-AAB3-4082-BBD0-4B1A5C46966F}" destId="{B4638089-B1BC-4406-94F5-BECD07AC163D}" srcOrd="0" destOrd="0" presId="urn:microsoft.com/office/officeart/2018/2/layout/IconVerticalSolidList"/>
    <dgm:cxn modelId="{DFE6582A-809A-4001-B926-F7E8EAC45F50}" type="presParOf" srcId="{36BEDD3F-AAB3-4082-BBD0-4B1A5C46966F}" destId="{ECCE1FFF-7196-4B1D-8FF6-80700C67F134}" srcOrd="1" destOrd="0" presId="urn:microsoft.com/office/officeart/2018/2/layout/IconVerticalSolidList"/>
    <dgm:cxn modelId="{5739393B-A347-44E8-BF01-E8C38D2CC709}" type="presParOf" srcId="{36BEDD3F-AAB3-4082-BBD0-4B1A5C46966F}" destId="{B307AA18-B337-46D0-AAD3-C25C0ED73FB3}" srcOrd="2" destOrd="0" presId="urn:microsoft.com/office/officeart/2018/2/layout/IconVerticalSolidList"/>
    <dgm:cxn modelId="{7218402C-69BE-40E9-B124-7BE3086E3D82}" type="presParOf" srcId="{36BEDD3F-AAB3-4082-BBD0-4B1A5C46966F}" destId="{DD55817C-D1AD-42DC-9482-164ECFE1B6BA}" srcOrd="3" destOrd="0" presId="urn:microsoft.com/office/officeart/2018/2/layout/IconVerticalSolidList"/>
    <dgm:cxn modelId="{570B2B3E-1ADA-4C2E-8C92-D7D4E87F1567}" type="presParOf" srcId="{7C9B6F89-3253-48AE-BEF3-AA6C29EB1798}" destId="{A305AAB2-A356-4668-B266-206BA203A1B1}" srcOrd="1" destOrd="0" presId="urn:microsoft.com/office/officeart/2018/2/layout/IconVerticalSolidList"/>
    <dgm:cxn modelId="{9F3440FB-15C8-4D3F-9D9C-BD1C431B1C0A}" type="presParOf" srcId="{7C9B6F89-3253-48AE-BEF3-AA6C29EB1798}" destId="{A935B0C5-627D-45B0-838E-183F0A50F8A9}" srcOrd="2" destOrd="0" presId="urn:microsoft.com/office/officeart/2018/2/layout/IconVerticalSolidList"/>
    <dgm:cxn modelId="{8C3A3200-6702-42F7-9A05-E39C252E4B63}" type="presParOf" srcId="{A935B0C5-627D-45B0-838E-183F0A50F8A9}" destId="{745E67A7-C317-46D8-9587-A37EF42D28CF}" srcOrd="0" destOrd="0" presId="urn:microsoft.com/office/officeart/2018/2/layout/IconVerticalSolidList"/>
    <dgm:cxn modelId="{209823E5-E388-4688-85B0-810ED936A223}" type="presParOf" srcId="{A935B0C5-627D-45B0-838E-183F0A50F8A9}" destId="{62C0B051-0BBA-4667-816D-70A0FEA4EFCF}" srcOrd="1" destOrd="0" presId="urn:microsoft.com/office/officeart/2018/2/layout/IconVerticalSolidList"/>
    <dgm:cxn modelId="{7186FDD2-7B31-49E2-90F5-119DE6B88523}" type="presParOf" srcId="{A935B0C5-627D-45B0-838E-183F0A50F8A9}" destId="{C76F19A3-B6D3-4962-935B-DBFBCF2D0B4E}" srcOrd="2" destOrd="0" presId="urn:microsoft.com/office/officeart/2018/2/layout/IconVerticalSolidList"/>
    <dgm:cxn modelId="{B7A4D483-2C4E-4BC6-B00E-39643D58F3BC}" type="presParOf" srcId="{A935B0C5-627D-45B0-838E-183F0A50F8A9}" destId="{80441F0E-5D3C-411E-AFF0-3065249B8486}" srcOrd="3" destOrd="0" presId="urn:microsoft.com/office/officeart/2018/2/layout/IconVerticalSolidList"/>
    <dgm:cxn modelId="{97E84690-60E2-4E43-871C-3401E2984FD6}" type="presParOf" srcId="{7C9B6F89-3253-48AE-BEF3-AA6C29EB1798}" destId="{64AFD58D-97B3-4549-8DE8-D2002A2CBF74}" srcOrd="3" destOrd="0" presId="urn:microsoft.com/office/officeart/2018/2/layout/IconVerticalSolidList"/>
    <dgm:cxn modelId="{96BC87B2-1671-4C8D-B682-82AE8FCB38EE}" type="presParOf" srcId="{7C9B6F89-3253-48AE-BEF3-AA6C29EB1798}" destId="{2A095628-89C3-4DC9-B639-1CD159259F93}" srcOrd="4" destOrd="0" presId="urn:microsoft.com/office/officeart/2018/2/layout/IconVerticalSolidList"/>
    <dgm:cxn modelId="{95BAA515-D14B-49E5-93F9-BAD75F9D1592}" type="presParOf" srcId="{2A095628-89C3-4DC9-B639-1CD159259F93}" destId="{3A24B4E7-A3AC-4E97-BD11-4B5A25B2F345}" srcOrd="0" destOrd="0" presId="urn:microsoft.com/office/officeart/2018/2/layout/IconVerticalSolidList"/>
    <dgm:cxn modelId="{74B190F8-0AF4-46A8-AF15-454ECDDE0BA4}" type="presParOf" srcId="{2A095628-89C3-4DC9-B639-1CD159259F93}" destId="{B3039787-0370-497B-B712-E39F3788399E}" srcOrd="1" destOrd="0" presId="urn:microsoft.com/office/officeart/2018/2/layout/IconVerticalSolidList"/>
    <dgm:cxn modelId="{33F06C47-B3F5-4030-8900-B1460A028928}" type="presParOf" srcId="{2A095628-89C3-4DC9-B639-1CD159259F93}" destId="{086136C2-2995-4971-81FD-E9C296CABC8E}" srcOrd="2" destOrd="0" presId="urn:microsoft.com/office/officeart/2018/2/layout/IconVerticalSolidList"/>
    <dgm:cxn modelId="{2EFCEA32-26F5-4528-A315-1872726629EC}" type="presParOf" srcId="{2A095628-89C3-4DC9-B639-1CD159259F93}" destId="{7C4B7D4A-55AC-47D8-9C46-710122ABF3F3}" srcOrd="3" destOrd="0" presId="urn:microsoft.com/office/officeart/2018/2/layout/IconVerticalSolidList"/>
    <dgm:cxn modelId="{B65047F2-3045-4895-9F7D-41A5464661F6}" type="presParOf" srcId="{7C9B6F89-3253-48AE-BEF3-AA6C29EB1798}" destId="{5320255F-555B-4EBA-8541-9E314265DE3A}" srcOrd="5" destOrd="0" presId="urn:microsoft.com/office/officeart/2018/2/layout/IconVerticalSolidList"/>
    <dgm:cxn modelId="{3EDD9046-12FB-418B-AB42-67594F752398}" type="presParOf" srcId="{7C9B6F89-3253-48AE-BEF3-AA6C29EB1798}" destId="{74BEA120-83A6-46BF-885C-49B9B68543F0}" srcOrd="6" destOrd="0" presId="urn:microsoft.com/office/officeart/2018/2/layout/IconVerticalSolidList"/>
    <dgm:cxn modelId="{3BC01358-724B-488E-B51B-DCDB2816A74E}" type="presParOf" srcId="{74BEA120-83A6-46BF-885C-49B9B68543F0}" destId="{6F1523D3-D1C1-48C4-870F-E6F3326A75B6}" srcOrd="0" destOrd="0" presId="urn:microsoft.com/office/officeart/2018/2/layout/IconVerticalSolidList"/>
    <dgm:cxn modelId="{93CC221B-E8C2-4426-B9FD-9F95EC47825C}" type="presParOf" srcId="{74BEA120-83A6-46BF-885C-49B9B68543F0}" destId="{31F01F22-E0B1-4260-A8BE-50B946C7214B}" srcOrd="1" destOrd="0" presId="urn:microsoft.com/office/officeart/2018/2/layout/IconVerticalSolidList"/>
    <dgm:cxn modelId="{CD47881B-14E4-4B19-A204-93F938CD86EC}" type="presParOf" srcId="{74BEA120-83A6-46BF-885C-49B9B68543F0}" destId="{C6BB249A-9B2D-4196-B2DD-BB6875BBA9CC}" srcOrd="2" destOrd="0" presId="urn:microsoft.com/office/officeart/2018/2/layout/IconVerticalSolidList"/>
    <dgm:cxn modelId="{D6897879-3B11-4E0D-B7B7-0A824374BCF5}" type="presParOf" srcId="{74BEA120-83A6-46BF-885C-49B9B68543F0}" destId="{CCA7A209-8FFE-42B9-B238-88520665416C}" srcOrd="3" destOrd="0" presId="urn:microsoft.com/office/officeart/2018/2/layout/IconVerticalSolidList"/>
    <dgm:cxn modelId="{187733CB-90DF-495E-AF54-F8A860F493F5}" type="presParOf" srcId="{7C9B6F89-3253-48AE-BEF3-AA6C29EB1798}" destId="{6FC78EF2-3130-4429-A46D-4F23F33E4178}" srcOrd="7" destOrd="0" presId="urn:microsoft.com/office/officeart/2018/2/layout/IconVerticalSolidList"/>
    <dgm:cxn modelId="{42AD8CAD-1724-49D0-8778-B6EB897382AF}" type="presParOf" srcId="{7C9B6F89-3253-48AE-BEF3-AA6C29EB1798}" destId="{E4AE733A-B4F5-48DB-A6C5-8E02C8A76BCA}" srcOrd="8" destOrd="0" presId="urn:microsoft.com/office/officeart/2018/2/layout/IconVerticalSolidList"/>
    <dgm:cxn modelId="{597908A9-21BA-4986-8491-A6FAE6FCCE94}" type="presParOf" srcId="{E4AE733A-B4F5-48DB-A6C5-8E02C8A76BCA}" destId="{4A91160D-7F5B-41E9-9436-52D3BB9140B4}" srcOrd="0" destOrd="0" presId="urn:microsoft.com/office/officeart/2018/2/layout/IconVerticalSolidList"/>
    <dgm:cxn modelId="{9653C776-89C9-4375-A042-A69983F9FD4A}" type="presParOf" srcId="{E4AE733A-B4F5-48DB-A6C5-8E02C8A76BCA}" destId="{59F12247-C071-4735-A31B-D145E3681509}" srcOrd="1" destOrd="0" presId="urn:microsoft.com/office/officeart/2018/2/layout/IconVerticalSolidList"/>
    <dgm:cxn modelId="{54E580D1-C858-4ED9-92BE-33C686238FF1}" type="presParOf" srcId="{E4AE733A-B4F5-48DB-A6C5-8E02C8A76BCA}" destId="{E0F4C34C-E08D-4ADE-A67C-5F14B75F60E9}" srcOrd="2" destOrd="0" presId="urn:microsoft.com/office/officeart/2018/2/layout/IconVerticalSolidList"/>
    <dgm:cxn modelId="{DA253AF1-CC8B-4E5B-8CF2-33A2CE0CD4B2}" type="presParOf" srcId="{E4AE733A-B4F5-48DB-A6C5-8E02C8A76BCA}" destId="{EB72B5C3-6690-44FE-93CF-AF8742627F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8F85D-EC9B-47CE-A354-631DB666455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74BFF1-561D-413B-92A6-9B481E817FFA}">
      <dgm:prSet custT="1"/>
      <dgm:spPr/>
      <dgm:t>
        <a:bodyPr/>
        <a:lstStyle/>
        <a:p>
          <a:r>
            <a:rPr lang="en-IE" sz="1800"/>
            <a:t>Machine Learning</a:t>
          </a:r>
          <a:endParaRPr lang="en-US" sz="1800"/>
        </a:p>
      </dgm:t>
    </dgm:pt>
    <dgm:pt modelId="{EDBA453D-F346-4A76-B8B9-510047D6CA65}" type="parTrans" cxnId="{DB4F91AA-B7F0-4AD7-8967-CF653A3F5E1F}">
      <dgm:prSet/>
      <dgm:spPr/>
      <dgm:t>
        <a:bodyPr/>
        <a:lstStyle/>
        <a:p>
          <a:endParaRPr lang="en-US" sz="2800"/>
        </a:p>
      </dgm:t>
    </dgm:pt>
    <dgm:pt modelId="{0F62097D-09E5-4202-B025-7F8C44A6D3E2}" type="sibTrans" cxnId="{DB4F91AA-B7F0-4AD7-8967-CF653A3F5E1F}">
      <dgm:prSet/>
      <dgm:spPr/>
      <dgm:t>
        <a:bodyPr/>
        <a:lstStyle/>
        <a:p>
          <a:endParaRPr lang="en-US" sz="2800"/>
        </a:p>
      </dgm:t>
    </dgm:pt>
    <dgm:pt modelId="{32ECCC13-5BD1-4C7D-9739-7FDDDCB5CCCA}">
      <dgm:prSet custT="1"/>
      <dgm:spPr/>
      <dgm:t>
        <a:bodyPr/>
        <a:lstStyle/>
        <a:p>
          <a:r>
            <a:rPr lang="en-IE" sz="1800" b="0" dirty="0">
              <a:latin typeface="Arial" panose="020B0604020202020204" pitchFamily="34" charset="0"/>
              <a:cs typeface="Arial" panose="020B0604020202020204" pitchFamily="34" charset="0"/>
            </a:rPr>
            <a:t>Feature Analysis and Selection</a:t>
          </a:r>
          <a:endParaRPr 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39483E-4427-477D-AF0E-E898249AC337}" type="parTrans" cxnId="{33ACD691-FC8D-4B9A-B0B2-9F23F5CF3BF7}">
      <dgm:prSet/>
      <dgm:spPr/>
      <dgm:t>
        <a:bodyPr/>
        <a:lstStyle/>
        <a:p>
          <a:endParaRPr lang="en-US" sz="2800"/>
        </a:p>
      </dgm:t>
    </dgm:pt>
    <dgm:pt modelId="{C7432D87-EB95-41C9-89AB-F0D914DDDF56}" type="sibTrans" cxnId="{33ACD691-FC8D-4B9A-B0B2-9F23F5CF3BF7}">
      <dgm:prSet/>
      <dgm:spPr/>
      <dgm:t>
        <a:bodyPr/>
        <a:lstStyle/>
        <a:p>
          <a:endParaRPr lang="en-US" sz="2800"/>
        </a:p>
      </dgm:t>
    </dgm:pt>
    <dgm:pt modelId="{73F604B4-7F69-4052-BDE1-DC9E65BCDDFC}">
      <dgm:prSet custT="1"/>
      <dgm:spPr/>
      <dgm:t>
        <a:bodyPr/>
        <a:lstStyle/>
        <a:p>
          <a:r>
            <a:rPr lang="en-IE" sz="1800" b="0" dirty="0">
              <a:latin typeface="Arial" panose="020B0604020202020204" pitchFamily="34" charset="0"/>
              <a:cs typeface="Arial" panose="020B0604020202020204" pitchFamily="34" charset="0"/>
            </a:rPr>
            <a:t>Data Visualization (Reports and Plotting)</a:t>
          </a:r>
          <a:endParaRPr 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FDD76F-FAD0-4FE4-951D-87EA7A6E563A}" type="parTrans" cxnId="{F549F583-3AA9-4A27-B3DC-680C6F4DF1CC}">
      <dgm:prSet/>
      <dgm:spPr/>
      <dgm:t>
        <a:bodyPr/>
        <a:lstStyle/>
        <a:p>
          <a:endParaRPr lang="en-US" sz="2800"/>
        </a:p>
      </dgm:t>
    </dgm:pt>
    <dgm:pt modelId="{A5D406B7-1C46-494B-A556-A3802ABA05D0}" type="sibTrans" cxnId="{F549F583-3AA9-4A27-B3DC-680C6F4DF1CC}">
      <dgm:prSet/>
      <dgm:spPr/>
      <dgm:t>
        <a:bodyPr/>
        <a:lstStyle/>
        <a:p>
          <a:endParaRPr lang="en-US" sz="2800"/>
        </a:p>
      </dgm:t>
    </dgm:pt>
    <dgm:pt modelId="{4126BEE4-31A2-4E22-BFAC-80BBBE4B468E}">
      <dgm:prSet custT="1"/>
      <dgm:spPr/>
      <dgm:t>
        <a:bodyPr/>
        <a:lstStyle/>
        <a:p>
          <a:r>
            <a:rPr lang="en-IE" sz="1800" b="0" dirty="0">
              <a:latin typeface="Arial" panose="020B0604020202020204" pitchFamily="34" charset="0"/>
              <a:cs typeface="Arial" panose="020B0604020202020204" pitchFamily="34" charset="0"/>
            </a:rPr>
            <a:t>Model Creation and Model Evaluation</a:t>
          </a:r>
          <a:endParaRPr lang="en-US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C8EE21-0A07-4BFF-A8D6-DD4B2976467D}" type="parTrans" cxnId="{49489164-2EC8-4C87-8947-19A746821A91}">
      <dgm:prSet/>
      <dgm:spPr/>
      <dgm:t>
        <a:bodyPr/>
        <a:lstStyle/>
        <a:p>
          <a:endParaRPr lang="en-US" sz="2800"/>
        </a:p>
      </dgm:t>
    </dgm:pt>
    <dgm:pt modelId="{3187BFA4-FA81-4B26-A5E9-EDD695443034}" type="sibTrans" cxnId="{49489164-2EC8-4C87-8947-19A746821A91}">
      <dgm:prSet/>
      <dgm:spPr/>
      <dgm:t>
        <a:bodyPr/>
        <a:lstStyle/>
        <a:p>
          <a:endParaRPr lang="en-US" sz="2800"/>
        </a:p>
      </dgm:t>
    </dgm:pt>
    <dgm:pt modelId="{D422C704-CF0C-4F8A-B716-0C6A5065F082}">
      <dgm:prSet custT="1"/>
      <dgm:spPr>
        <a:solidFill>
          <a:srgbClr val="FFC000"/>
        </a:solidFill>
      </dgm:spPr>
      <dgm:t>
        <a:bodyPr/>
        <a:lstStyle/>
        <a:p>
          <a:r>
            <a:rPr lang="en-IE" sz="1800" dirty="0"/>
            <a:t>Web Application Development</a:t>
          </a:r>
          <a:endParaRPr lang="en-US" sz="1800" dirty="0"/>
        </a:p>
      </dgm:t>
    </dgm:pt>
    <dgm:pt modelId="{87034803-B120-488E-9C6B-A2DF5421195C}" type="parTrans" cxnId="{2E5F4B13-E57E-461C-A8D0-2FFEAA7A88E7}">
      <dgm:prSet/>
      <dgm:spPr/>
      <dgm:t>
        <a:bodyPr/>
        <a:lstStyle/>
        <a:p>
          <a:endParaRPr lang="en-US" sz="2800"/>
        </a:p>
      </dgm:t>
    </dgm:pt>
    <dgm:pt modelId="{479AA7A4-AA6C-4501-90D3-66FEFED6078E}" type="sibTrans" cxnId="{2E5F4B13-E57E-461C-A8D0-2FFEAA7A88E7}">
      <dgm:prSet/>
      <dgm:spPr/>
      <dgm:t>
        <a:bodyPr/>
        <a:lstStyle/>
        <a:p>
          <a:endParaRPr lang="en-US" sz="2800"/>
        </a:p>
      </dgm:t>
    </dgm:pt>
    <dgm:pt modelId="{31521AB3-4ECC-47E0-B726-374901DF7083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Architecture Concepts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48D4C4-E168-47C0-B914-F00F27E4650C}" type="parTrans" cxnId="{3BD9E88E-8713-45D7-BCE9-D727A44C8A82}">
      <dgm:prSet/>
      <dgm:spPr/>
      <dgm:t>
        <a:bodyPr/>
        <a:lstStyle/>
        <a:p>
          <a:endParaRPr lang="en-US" sz="2800"/>
        </a:p>
      </dgm:t>
    </dgm:pt>
    <dgm:pt modelId="{F68ABE3E-D591-4D04-8448-4EA1A3393117}" type="sibTrans" cxnId="{3BD9E88E-8713-45D7-BCE9-D727A44C8A82}">
      <dgm:prSet/>
      <dgm:spPr/>
      <dgm:t>
        <a:bodyPr/>
        <a:lstStyle/>
        <a:p>
          <a:endParaRPr lang="en-US" sz="2800"/>
        </a:p>
      </dgm:t>
    </dgm:pt>
    <dgm:pt modelId="{5100A8FD-6DEC-4B1B-ABA2-C4D2C25DB357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Device and Browser Compatibility Issues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1DC111-5A91-461C-99D3-04E70C9C2DE7}" type="parTrans" cxnId="{B98ACB28-AFB8-4487-926C-66D237920336}">
      <dgm:prSet/>
      <dgm:spPr/>
      <dgm:t>
        <a:bodyPr/>
        <a:lstStyle/>
        <a:p>
          <a:endParaRPr lang="en-US" sz="2800"/>
        </a:p>
      </dgm:t>
    </dgm:pt>
    <dgm:pt modelId="{494A0A70-3021-4AF1-AC01-8E67130FC7E2}" type="sibTrans" cxnId="{B98ACB28-AFB8-4487-926C-66D237920336}">
      <dgm:prSet/>
      <dgm:spPr/>
      <dgm:t>
        <a:bodyPr/>
        <a:lstStyle/>
        <a:p>
          <a:endParaRPr lang="en-US" sz="2800"/>
        </a:p>
      </dgm:t>
    </dgm:pt>
    <dgm:pt modelId="{36E871FE-B184-483E-A6F0-90416FFA574A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IE" sz="1800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522A66-8B33-4268-BD3D-0BA1231ED75B}" type="parTrans" cxnId="{76E7748A-D5B1-490D-83D6-F7A56F791493}">
      <dgm:prSet/>
      <dgm:spPr/>
      <dgm:t>
        <a:bodyPr/>
        <a:lstStyle/>
        <a:p>
          <a:endParaRPr lang="en-US" sz="2800"/>
        </a:p>
      </dgm:t>
    </dgm:pt>
    <dgm:pt modelId="{9663A7C6-843D-4B83-A3F2-0E6075134CAD}" type="sibTrans" cxnId="{76E7748A-D5B1-490D-83D6-F7A56F791493}">
      <dgm:prSet/>
      <dgm:spPr/>
      <dgm:t>
        <a:bodyPr/>
        <a:lstStyle/>
        <a:p>
          <a:endParaRPr lang="en-US" sz="2800"/>
        </a:p>
      </dgm:t>
    </dgm:pt>
    <dgm:pt modelId="{F6B9D1C1-4C9A-47E3-9981-FCB6CB54D7AF}">
      <dgm:prSet custT="1"/>
      <dgm:spPr>
        <a:solidFill>
          <a:schemeClr val="accent4"/>
        </a:solidFill>
      </dgm:spPr>
      <dgm:t>
        <a:bodyPr/>
        <a:lstStyle/>
        <a:p>
          <a:r>
            <a:rPr lang="en-IE" sz="1800" dirty="0"/>
            <a:t>Cloud Computing Technology</a:t>
          </a:r>
          <a:endParaRPr lang="en-US" sz="1800" dirty="0"/>
        </a:p>
      </dgm:t>
    </dgm:pt>
    <dgm:pt modelId="{59C0C521-24D0-4338-A037-238E72EF80EC}" type="parTrans" cxnId="{E58DBB13-7D09-4CEB-AE33-D6DF552524DA}">
      <dgm:prSet/>
      <dgm:spPr/>
      <dgm:t>
        <a:bodyPr/>
        <a:lstStyle/>
        <a:p>
          <a:endParaRPr lang="en-US" sz="2800"/>
        </a:p>
      </dgm:t>
    </dgm:pt>
    <dgm:pt modelId="{A47DE41F-5CE6-4FA4-AD84-F8FCAFDC1A33}" type="sibTrans" cxnId="{E58DBB13-7D09-4CEB-AE33-D6DF552524DA}">
      <dgm:prSet/>
      <dgm:spPr/>
      <dgm:t>
        <a:bodyPr/>
        <a:lstStyle/>
        <a:p>
          <a:endParaRPr lang="en-US" sz="2800"/>
        </a:p>
      </dgm:t>
    </dgm:pt>
    <dgm:pt modelId="{2740A1CC-0260-4E47-B58D-54CA0BF007B4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IE" sz="1800" dirty="0">
              <a:latin typeface="Arial" panose="020B0604020202020204" pitchFamily="34" charset="0"/>
              <a:cs typeface="Arial" panose="020B0604020202020204" pitchFamily="34" charset="0"/>
            </a:rPr>
            <a:t>Cloud Model Selection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86E63D-DBE8-4EBD-9AA7-E648CC769C00}" type="parTrans" cxnId="{CFDDFF89-7893-4AC3-BDC0-EB94E7A2B401}">
      <dgm:prSet/>
      <dgm:spPr/>
      <dgm:t>
        <a:bodyPr/>
        <a:lstStyle/>
        <a:p>
          <a:endParaRPr lang="en-US" sz="2800"/>
        </a:p>
      </dgm:t>
    </dgm:pt>
    <dgm:pt modelId="{EC8B89E1-C468-4B59-AC47-23CF01AFC5FC}" type="sibTrans" cxnId="{CFDDFF89-7893-4AC3-BDC0-EB94E7A2B401}">
      <dgm:prSet/>
      <dgm:spPr/>
      <dgm:t>
        <a:bodyPr/>
        <a:lstStyle/>
        <a:p>
          <a:endParaRPr lang="en-US" sz="2800"/>
        </a:p>
      </dgm:t>
    </dgm:pt>
    <dgm:pt modelId="{D33A6668-ED2A-4A13-ADB7-E79BD4F7BBC9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IE" sz="1800" dirty="0">
              <a:latin typeface="Arial" panose="020B0604020202020204" pitchFamily="34" charset="0"/>
              <a:cs typeface="Arial" panose="020B0604020202020204" pitchFamily="34" charset="0"/>
            </a:rPr>
            <a:t>Cloud-App Communication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A15EC5-711D-45D3-88E6-D0DB55CD04CE}" type="parTrans" cxnId="{9C05EC7E-95B1-4FE0-8FC4-B5177695BDAB}">
      <dgm:prSet/>
      <dgm:spPr/>
      <dgm:t>
        <a:bodyPr/>
        <a:lstStyle/>
        <a:p>
          <a:endParaRPr lang="en-US" sz="2800"/>
        </a:p>
      </dgm:t>
    </dgm:pt>
    <dgm:pt modelId="{B75D79EF-293D-40B0-898D-8B7B19D81D4C}" type="sibTrans" cxnId="{9C05EC7E-95B1-4FE0-8FC4-B5177695BDAB}">
      <dgm:prSet/>
      <dgm:spPr/>
      <dgm:t>
        <a:bodyPr/>
        <a:lstStyle/>
        <a:p>
          <a:endParaRPr lang="en-US" sz="2800"/>
        </a:p>
      </dgm:t>
    </dgm:pt>
    <dgm:pt modelId="{F881E657-08E7-47D4-A26F-0D26D44D08A1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IE" sz="1800" dirty="0">
              <a:latin typeface="Arial" panose="020B0604020202020204" pitchFamily="34" charset="0"/>
              <a:cs typeface="Arial" panose="020B0604020202020204" pitchFamily="34" charset="0"/>
            </a:rPr>
            <a:t>Cloud Requests and Responses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C15776-8A6C-4840-B20F-F9B941E64A65}" type="parTrans" cxnId="{3FC39479-6744-45FA-A470-75B41AECD5AC}">
      <dgm:prSet/>
      <dgm:spPr/>
      <dgm:t>
        <a:bodyPr/>
        <a:lstStyle/>
        <a:p>
          <a:endParaRPr lang="en-US" sz="2800"/>
        </a:p>
      </dgm:t>
    </dgm:pt>
    <dgm:pt modelId="{7140F4F2-BCA7-4F89-A28F-28B45E886FF5}" type="sibTrans" cxnId="{3FC39479-6744-45FA-A470-75B41AECD5AC}">
      <dgm:prSet/>
      <dgm:spPr/>
      <dgm:t>
        <a:bodyPr/>
        <a:lstStyle/>
        <a:p>
          <a:endParaRPr lang="en-US" sz="2800"/>
        </a:p>
      </dgm:t>
    </dgm:pt>
    <dgm:pt modelId="{0E527AF2-B060-4D82-9462-E4A7C2FBC394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Screen Layout Designing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488D26-CC91-4FA6-BBBB-4B5F61414187}" type="parTrans" cxnId="{0A83BDFB-FBEE-4385-9E86-905B245ACC0B}">
      <dgm:prSet/>
      <dgm:spPr/>
      <dgm:t>
        <a:bodyPr/>
        <a:lstStyle/>
        <a:p>
          <a:endParaRPr lang="en-IE"/>
        </a:p>
      </dgm:t>
    </dgm:pt>
    <dgm:pt modelId="{0782F199-A09B-470B-A8EE-8ACF2DD76190}" type="sibTrans" cxnId="{0A83BDFB-FBEE-4385-9E86-905B245ACC0B}">
      <dgm:prSet/>
      <dgm:spPr/>
      <dgm:t>
        <a:bodyPr/>
        <a:lstStyle/>
        <a:p>
          <a:endParaRPr lang="en-IE"/>
        </a:p>
      </dgm:t>
    </dgm:pt>
    <dgm:pt modelId="{BCD8FB97-F5B4-4B78-B04F-EA525F5FB63C}" type="pres">
      <dgm:prSet presAssocID="{C068F85D-EC9B-47CE-A354-631DB666455B}" presName="linear" presStyleCnt="0">
        <dgm:presLayoutVars>
          <dgm:dir/>
          <dgm:animLvl val="lvl"/>
          <dgm:resizeHandles val="exact"/>
        </dgm:presLayoutVars>
      </dgm:prSet>
      <dgm:spPr/>
    </dgm:pt>
    <dgm:pt modelId="{538C2773-76C1-4B9C-AA7F-A95542B3EEEA}" type="pres">
      <dgm:prSet presAssocID="{0F74BFF1-561D-413B-92A6-9B481E817FFA}" presName="parentLin" presStyleCnt="0"/>
      <dgm:spPr/>
    </dgm:pt>
    <dgm:pt modelId="{5A6740DB-F7FB-4716-8CD9-4D52A8D3F14A}" type="pres">
      <dgm:prSet presAssocID="{0F74BFF1-561D-413B-92A6-9B481E817FFA}" presName="parentLeftMargin" presStyleLbl="node1" presStyleIdx="0" presStyleCnt="3"/>
      <dgm:spPr/>
    </dgm:pt>
    <dgm:pt modelId="{34F9D91E-5C92-4122-80DC-BB82C096051F}" type="pres">
      <dgm:prSet presAssocID="{0F74BFF1-561D-413B-92A6-9B481E817F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2BCC68-2E3C-4A05-AD46-9B1DC198B55B}" type="pres">
      <dgm:prSet presAssocID="{0F74BFF1-561D-413B-92A6-9B481E817FFA}" presName="negativeSpace" presStyleCnt="0"/>
      <dgm:spPr/>
    </dgm:pt>
    <dgm:pt modelId="{84020939-FF7B-4E6D-A377-168E85A4A64D}" type="pres">
      <dgm:prSet presAssocID="{0F74BFF1-561D-413B-92A6-9B481E817FFA}" presName="childText" presStyleLbl="conFgAcc1" presStyleIdx="0" presStyleCnt="3">
        <dgm:presLayoutVars>
          <dgm:bulletEnabled val="1"/>
        </dgm:presLayoutVars>
      </dgm:prSet>
      <dgm:spPr/>
    </dgm:pt>
    <dgm:pt modelId="{0724A23E-2B16-41A0-A30B-A8573F81810A}" type="pres">
      <dgm:prSet presAssocID="{0F62097D-09E5-4202-B025-7F8C44A6D3E2}" presName="spaceBetweenRectangles" presStyleCnt="0"/>
      <dgm:spPr/>
    </dgm:pt>
    <dgm:pt modelId="{69B3AD42-C489-4945-AF88-5548F558E71E}" type="pres">
      <dgm:prSet presAssocID="{D422C704-CF0C-4F8A-B716-0C6A5065F082}" presName="parentLin" presStyleCnt="0"/>
      <dgm:spPr/>
    </dgm:pt>
    <dgm:pt modelId="{6C53A551-AD4E-421D-9591-9D9671B7E470}" type="pres">
      <dgm:prSet presAssocID="{D422C704-CF0C-4F8A-B716-0C6A5065F082}" presName="parentLeftMargin" presStyleLbl="node1" presStyleIdx="0" presStyleCnt="3"/>
      <dgm:spPr/>
    </dgm:pt>
    <dgm:pt modelId="{0FECCC6F-90E4-4FC8-932D-4BF07A6C906A}" type="pres">
      <dgm:prSet presAssocID="{D422C704-CF0C-4F8A-B716-0C6A5065F0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2D4730-031B-4551-AE33-E8BE92C2C698}" type="pres">
      <dgm:prSet presAssocID="{D422C704-CF0C-4F8A-B716-0C6A5065F082}" presName="negativeSpace" presStyleCnt="0"/>
      <dgm:spPr/>
    </dgm:pt>
    <dgm:pt modelId="{C6FC9A7F-CA43-4A45-8B5C-97606E0F4AC3}" type="pres">
      <dgm:prSet presAssocID="{D422C704-CF0C-4F8A-B716-0C6A5065F082}" presName="childText" presStyleLbl="conFgAcc1" presStyleIdx="1" presStyleCnt="3">
        <dgm:presLayoutVars>
          <dgm:bulletEnabled val="1"/>
        </dgm:presLayoutVars>
      </dgm:prSet>
      <dgm:spPr/>
    </dgm:pt>
    <dgm:pt modelId="{4E548F56-2C79-4B2C-B3A5-306635D55545}" type="pres">
      <dgm:prSet presAssocID="{479AA7A4-AA6C-4501-90D3-66FEFED6078E}" presName="spaceBetweenRectangles" presStyleCnt="0"/>
      <dgm:spPr/>
    </dgm:pt>
    <dgm:pt modelId="{84310013-4506-4BF6-B175-28003F163539}" type="pres">
      <dgm:prSet presAssocID="{F6B9D1C1-4C9A-47E3-9981-FCB6CB54D7AF}" presName="parentLin" presStyleCnt="0"/>
      <dgm:spPr/>
    </dgm:pt>
    <dgm:pt modelId="{C7239303-DAFB-4803-AFCD-4E5022DE540C}" type="pres">
      <dgm:prSet presAssocID="{F6B9D1C1-4C9A-47E3-9981-FCB6CB54D7AF}" presName="parentLeftMargin" presStyleLbl="node1" presStyleIdx="1" presStyleCnt="3"/>
      <dgm:spPr/>
    </dgm:pt>
    <dgm:pt modelId="{0AF9EC39-366A-470E-95B5-EF2864752BF0}" type="pres">
      <dgm:prSet presAssocID="{F6B9D1C1-4C9A-47E3-9981-FCB6CB54D7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08D9600-1654-4EE5-82B1-870BDE2BB6D4}" type="pres">
      <dgm:prSet presAssocID="{F6B9D1C1-4C9A-47E3-9981-FCB6CB54D7AF}" presName="negativeSpace" presStyleCnt="0"/>
      <dgm:spPr/>
    </dgm:pt>
    <dgm:pt modelId="{A745AE44-28F8-437D-8D40-2EE036B39764}" type="pres">
      <dgm:prSet presAssocID="{F6B9D1C1-4C9A-47E3-9981-FCB6CB54D7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755E01-7C6C-43FF-AE43-F4C5D92EB379}" type="presOf" srcId="{D33A6668-ED2A-4A13-ADB7-E79BD4F7BBC9}" destId="{A745AE44-28F8-437D-8D40-2EE036B39764}" srcOrd="0" destOrd="1" presId="urn:microsoft.com/office/officeart/2005/8/layout/list1"/>
    <dgm:cxn modelId="{95F0CA06-FC2F-4F25-B11B-6BE77A304F2B}" type="presOf" srcId="{2740A1CC-0260-4E47-B58D-54CA0BF007B4}" destId="{A745AE44-28F8-437D-8D40-2EE036B39764}" srcOrd="0" destOrd="0" presId="urn:microsoft.com/office/officeart/2005/8/layout/list1"/>
    <dgm:cxn modelId="{2E5F4B13-E57E-461C-A8D0-2FFEAA7A88E7}" srcId="{C068F85D-EC9B-47CE-A354-631DB666455B}" destId="{D422C704-CF0C-4F8A-B716-0C6A5065F082}" srcOrd="1" destOrd="0" parTransId="{87034803-B120-488E-9C6B-A2DF5421195C}" sibTransId="{479AA7A4-AA6C-4501-90D3-66FEFED6078E}"/>
    <dgm:cxn modelId="{E58DBB13-7D09-4CEB-AE33-D6DF552524DA}" srcId="{C068F85D-EC9B-47CE-A354-631DB666455B}" destId="{F6B9D1C1-4C9A-47E3-9981-FCB6CB54D7AF}" srcOrd="2" destOrd="0" parTransId="{59C0C521-24D0-4338-A037-238E72EF80EC}" sibTransId="{A47DE41F-5CE6-4FA4-AD84-F8FCAFDC1A33}"/>
    <dgm:cxn modelId="{99DB2A1B-9494-4006-AFC1-2D6E944F3187}" type="presOf" srcId="{5100A8FD-6DEC-4B1B-ABA2-C4D2C25DB357}" destId="{C6FC9A7F-CA43-4A45-8B5C-97606E0F4AC3}" srcOrd="0" destOrd="2" presId="urn:microsoft.com/office/officeart/2005/8/layout/list1"/>
    <dgm:cxn modelId="{1AC4781C-1759-487D-B1E1-6515D8CF9913}" type="presOf" srcId="{D422C704-CF0C-4F8A-B716-0C6A5065F082}" destId="{0FECCC6F-90E4-4FC8-932D-4BF07A6C906A}" srcOrd="1" destOrd="0" presId="urn:microsoft.com/office/officeart/2005/8/layout/list1"/>
    <dgm:cxn modelId="{B98ACB28-AFB8-4487-926C-66D237920336}" srcId="{D422C704-CF0C-4F8A-B716-0C6A5065F082}" destId="{5100A8FD-6DEC-4B1B-ABA2-C4D2C25DB357}" srcOrd="2" destOrd="0" parTransId="{B41DC111-5A91-461C-99D3-04E70C9C2DE7}" sibTransId="{494A0A70-3021-4AF1-AC01-8E67130FC7E2}"/>
    <dgm:cxn modelId="{4BEB8630-BC0E-46B1-94C0-A54761D0745C}" type="presOf" srcId="{F6B9D1C1-4C9A-47E3-9981-FCB6CB54D7AF}" destId="{C7239303-DAFB-4803-AFCD-4E5022DE540C}" srcOrd="0" destOrd="0" presId="urn:microsoft.com/office/officeart/2005/8/layout/list1"/>
    <dgm:cxn modelId="{B1B8CE34-7243-4608-A5A1-BA38DFBD6FDC}" type="presOf" srcId="{31521AB3-4ECC-47E0-B726-374901DF7083}" destId="{C6FC9A7F-CA43-4A45-8B5C-97606E0F4AC3}" srcOrd="0" destOrd="0" presId="urn:microsoft.com/office/officeart/2005/8/layout/list1"/>
    <dgm:cxn modelId="{33139538-A89D-4428-8DE5-E7562988EE83}" type="presOf" srcId="{73F604B4-7F69-4052-BDE1-DC9E65BCDDFC}" destId="{84020939-FF7B-4E6D-A377-168E85A4A64D}" srcOrd="0" destOrd="1" presId="urn:microsoft.com/office/officeart/2005/8/layout/list1"/>
    <dgm:cxn modelId="{2BE92D43-E5A1-43E0-8B9D-0A8EB279FAFC}" type="presOf" srcId="{4126BEE4-31A2-4E22-BFAC-80BBBE4B468E}" destId="{84020939-FF7B-4E6D-A377-168E85A4A64D}" srcOrd="0" destOrd="2" presId="urn:microsoft.com/office/officeart/2005/8/layout/list1"/>
    <dgm:cxn modelId="{49489164-2EC8-4C87-8947-19A746821A91}" srcId="{0F74BFF1-561D-413B-92A6-9B481E817FFA}" destId="{4126BEE4-31A2-4E22-BFAC-80BBBE4B468E}" srcOrd="2" destOrd="0" parTransId="{9EC8EE21-0A07-4BFF-A8D6-DD4B2976467D}" sibTransId="{3187BFA4-FA81-4B26-A5E9-EDD695443034}"/>
    <dgm:cxn modelId="{8D66F647-FA84-4B2C-AD56-9EBCA70B206E}" type="presOf" srcId="{36E871FE-B184-483E-A6F0-90416FFA574A}" destId="{C6FC9A7F-CA43-4A45-8B5C-97606E0F4AC3}" srcOrd="0" destOrd="3" presId="urn:microsoft.com/office/officeart/2005/8/layout/list1"/>
    <dgm:cxn modelId="{AE02FE4D-4AED-490B-8D66-A671ECBD8618}" type="presOf" srcId="{F881E657-08E7-47D4-A26F-0D26D44D08A1}" destId="{A745AE44-28F8-437D-8D40-2EE036B39764}" srcOrd="0" destOrd="2" presId="urn:microsoft.com/office/officeart/2005/8/layout/list1"/>
    <dgm:cxn modelId="{3FC39479-6744-45FA-A470-75B41AECD5AC}" srcId="{F6B9D1C1-4C9A-47E3-9981-FCB6CB54D7AF}" destId="{F881E657-08E7-47D4-A26F-0D26D44D08A1}" srcOrd="2" destOrd="0" parTransId="{2DC15776-8A6C-4840-B20F-F9B941E64A65}" sibTransId="{7140F4F2-BCA7-4F89-A28F-28B45E886FF5}"/>
    <dgm:cxn modelId="{9C05EC7E-95B1-4FE0-8FC4-B5177695BDAB}" srcId="{F6B9D1C1-4C9A-47E3-9981-FCB6CB54D7AF}" destId="{D33A6668-ED2A-4A13-ADB7-E79BD4F7BBC9}" srcOrd="1" destOrd="0" parTransId="{9BA15EC5-711D-45D3-88E6-D0DB55CD04CE}" sibTransId="{B75D79EF-293D-40B0-898D-8B7B19D81D4C}"/>
    <dgm:cxn modelId="{F549F583-3AA9-4A27-B3DC-680C6F4DF1CC}" srcId="{0F74BFF1-561D-413B-92A6-9B481E817FFA}" destId="{73F604B4-7F69-4052-BDE1-DC9E65BCDDFC}" srcOrd="1" destOrd="0" parTransId="{E8FDD76F-FAD0-4FE4-951D-87EA7A6E563A}" sibTransId="{A5D406B7-1C46-494B-A556-A3802ABA05D0}"/>
    <dgm:cxn modelId="{554B8E87-0C3E-4611-A9CC-E072B91E4D27}" type="presOf" srcId="{0F74BFF1-561D-413B-92A6-9B481E817FFA}" destId="{5A6740DB-F7FB-4716-8CD9-4D52A8D3F14A}" srcOrd="0" destOrd="0" presId="urn:microsoft.com/office/officeart/2005/8/layout/list1"/>
    <dgm:cxn modelId="{CFDDFF89-7893-4AC3-BDC0-EB94E7A2B401}" srcId="{F6B9D1C1-4C9A-47E3-9981-FCB6CB54D7AF}" destId="{2740A1CC-0260-4E47-B58D-54CA0BF007B4}" srcOrd="0" destOrd="0" parTransId="{5986E63D-DBE8-4EBD-9AA7-E648CC769C00}" sibTransId="{EC8B89E1-C468-4B59-AC47-23CF01AFC5FC}"/>
    <dgm:cxn modelId="{76E7748A-D5B1-490D-83D6-F7A56F791493}" srcId="{D422C704-CF0C-4F8A-B716-0C6A5065F082}" destId="{36E871FE-B184-483E-A6F0-90416FFA574A}" srcOrd="3" destOrd="0" parTransId="{1B522A66-8B33-4268-BD3D-0BA1231ED75B}" sibTransId="{9663A7C6-843D-4B83-A3F2-0E6075134CAD}"/>
    <dgm:cxn modelId="{3BD9E88E-8713-45D7-BCE9-D727A44C8A82}" srcId="{D422C704-CF0C-4F8A-B716-0C6A5065F082}" destId="{31521AB3-4ECC-47E0-B726-374901DF7083}" srcOrd="0" destOrd="0" parTransId="{E448D4C4-E168-47C0-B914-F00F27E4650C}" sibTransId="{F68ABE3E-D591-4D04-8448-4EA1A3393117}"/>
    <dgm:cxn modelId="{33ACD691-FC8D-4B9A-B0B2-9F23F5CF3BF7}" srcId="{0F74BFF1-561D-413B-92A6-9B481E817FFA}" destId="{32ECCC13-5BD1-4C7D-9739-7FDDDCB5CCCA}" srcOrd="0" destOrd="0" parTransId="{9339483E-4427-477D-AF0E-E898249AC337}" sibTransId="{C7432D87-EB95-41C9-89AB-F0D914DDDF56}"/>
    <dgm:cxn modelId="{6606899D-2BE4-4108-BA5F-9044CB7B8C22}" type="presOf" srcId="{F6B9D1C1-4C9A-47E3-9981-FCB6CB54D7AF}" destId="{0AF9EC39-366A-470E-95B5-EF2864752BF0}" srcOrd="1" destOrd="0" presId="urn:microsoft.com/office/officeart/2005/8/layout/list1"/>
    <dgm:cxn modelId="{DB4F91AA-B7F0-4AD7-8967-CF653A3F5E1F}" srcId="{C068F85D-EC9B-47CE-A354-631DB666455B}" destId="{0F74BFF1-561D-413B-92A6-9B481E817FFA}" srcOrd="0" destOrd="0" parTransId="{EDBA453D-F346-4A76-B8B9-510047D6CA65}" sibTransId="{0F62097D-09E5-4202-B025-7F8C44A6D3E2}"/>
    <dgm:cxn modelId="{0E3B3CB6-6E6E-47E7-A4B7-122844539020}" type="presOf" srcId="{32ECCC13-5BD1-4C7D-9739-7FDDDCB5CCCA}" destId="{84020939-FF7B-4E6D-A377-168E85A4A64D}" srcOrd="0" destOrd="0" presId="urn:microsoft.com/office/officeart/2005/8/layout/list1"/>
    <dgm:cxn modelId="{5384B2BC-DE5C-4D81-94CA-3436B07604E0}" type="presOf" srcId="{0E527AF2-B060-4D82-9462-E4A7C2FBC394}" destId="{C6FC9A7F-CA43-4A45-8B5C-97606E0F4AC3}" srcOrd="0" destOrd="1" presId="urn:microsoft.com/office/officeart/2005/8/layout/list1"/>
    <dgm:cxn modelId="{4C75C9D0-38AC-4BC6-BE06-4F4E33299568}" type="presOf" srcId="{D422C704-CF0C-4F8A-B716-0C6A5065F082}" destId="{6C53A551-AD4E-421D-9591-9D9671B7E470}" srcOrd="0" destOrd="0" presId="urn:microsoft.com/office/officeart/2005/8/layout/list1"/>
    <dgm:cxn modelId="{CFFCDFD0-2B93-467E-B6D9-CF3FB32416D4}" type="presOf" srcId="{0F74BFF1-561D-413B-92A6-9B481E817FFA}" destId="{34F9D91E-5C92-4122-80DC-BB82C096051F}" srcOrd="1" destOrd="0" presId="urn:microsoft.com/office/officeart/2005/8/layout/list1"/>
    <dgm:cxn modelId="{ED5732EC-F978-42E9-8ACD-470B64E426F9}" type="presOf" srcId="{C068F85D-EC9B-47CE-A354-631DB666455B}" destId="{BCD8FB97-F5B4-4B78-B04F-EA525F5FB63C}" srcOrd="0" destOrd="0" presId="urn:microsoft.com/office/officeart/2005/8/layout/list1"/>
    <dgm:cxn modelId="{0A83BDFB-FBEE-4385-9E86-905B245ACC0B}" srcId="{D422C704-CF0C-4F8A-B716-0C6A5065F082}" destId="{0E527AF2-B060-4D82-9462-E4A7C2FBC394}" srcOrd="1" destOrd="0" parTransId="{0B488D26-CC91-4FA6-BBBB-4B5F61414187}" sibTransId="{0782F199-A09B-470B-A8EE-8ACF2DD76190}"/>
    <dgm:cxn modelId="{048A6460-EE65-46C9-94BD-0C0BE273B3BC}" type="presParOf" srcId="{BCD8FB97-F5B4-4B78-B04F-EA525F5FB63C}" destId="{538C2773-76C1-4B9C-AA7F-A95542B3EEEA}" srcOrd="0" destOrd="0" presId="urn:microsoft.com/office/officeart/2005/8/layout/list1"/>
    <dgm:cxn modelId="{2812E6D8-387B-468E-A636-E3CE79BEBCE7}" type="presParOf" srcId="{538C2773-76C1-4B9C-AA7F-A95542B3EEEA}" destId="{5A6740DB-F7FB-4716-8CD9-4D52A8D3F14A}" srcOrd="0" destOrd="0" presId="urn:microsoft.com/office/officeart/2005/8/layout/list1"/>
    <dgm:cxn modelId="{3D0C0D68-75A3-4204-B768-FBCF5485527E}" type="presParOf" srcId="{538C2773-76C1-4B9C-AA7F-A95542B3EEEA}" destId="{34F9D91E-5C92-4122-80DC-BB82C096051F}" srcOrd="1" destOrd="0" presId="urn:microsoft.com/office/officeart/2005/8/layout/list1"/>
    <dgm:cxn modelId="{FBA26CFB-38DB-4E47-8A21-55D503855105}" type="presParOf" srcId="{BCD8FB97-F5B4-4B78-B04F-EA525F5FB63C}" destId="{A72BCC68-2E3C-4A05-AD46-9B1DC198B55B}" srcOrd="1" destOrd="0" presId="urn:microsoft.com/office/officeart/2005/8/layout/list1"/>
    <dgm:cxn modelId="{C40FD856-CF6D-486E-83F2-ABD2D2FB2C9D}" type="presParOf" srcId="{BCD8FB97-F5B4-4B78-B04F-EA525F5FB63C}" destId="{84020939-FF7B-4E6D-A377-168E85A4A64D}" srcOrd="2" destOrd="0" presId="urn:microsoft.com/office/officeart/2005/8/layout/list1"/>
    <dgm:cxn modelId="{D745CACD-7390-4801-82D8-773391F03DFD}" type="presParOf" srcId="{BCD8FB97-F5B4-4B78-B04F-EA525F5FB63C}" destId="{0724A23E-2B16-41A0-A30B-A8573F81810A}" srcOrd="3" destOrd="0" presId="urn:microsoft.com/office/officeart/2005/8/layout/list1"/>
    <dgm:cxn modelId="{36CA8787-F37C-4BAE-8D3B-E7F40B2F97CE}" type="presParOf" srcId="{BCD8FB97-F5B4-4B78-B04F-EA525F5FB63C}" destId="{69B3AD42-C489-4945-AF88-5548F558E71E}" srcOrd="4" destOrd="0" presId="urn:microsoft.com/office/officeart/2005/8/layout/list1"/>
    <dgm:cxn modelId="{D1688321-42D7-46E8-84DD-FA071985A893}" type="presParOf" srcId="{69B3AD42-C489-4945-AF88-5548F558E71E}" destId="{6C53A551-AD4E-421D-9591-9D9671B7E470}" srcOrd="0" destOrd="0" presId="urn:microsoft.com/office/officeart/2005/8/layout/list1"/>
    <dgm:cxn modelId="{B9AFC057-4E3D-4266-945E-FBC147E24D1B}" type="presParOf" srcId="{69B3AD42-C489-4945-AF88-5548F558E71E}" destId="{0FECCC6F-90E4-4FC8-932D-4BF07A6C906A}" srcOrd="1" destOrd="0" presId="urn:microsoft.com/office/officeart/2005/8/layout/list1"/>
    <dgm:cxn modelId="{6103B048-D6DA-46C3-AFBD-69AC5962A28F}" type="presParOf" srcId="{BCD8FB97-F5B4-4B78-B04F-EA525F5FB63C}" destId="{B12D4730-031B-4551-AE33-E8BE92C2C698}" srcOrd="5" destOrd="0" presId="urn:microsoft.com/office/officeart/2005/8/layout/list1"/>
    <dgm:cxn modelId="{A48020F2-EA89-4BEF-A0DD-9AAF5BF2514C}" type="presParOf" srcId="{BCD8FB97-F5B4-4B78-B04F-EA525F5FB63C}" destId="{C6FC9A7F-CA43-4A45-8B5C-97606E0F4AC3}" srcOrd="6" destOrd="0" presId="urn:microsoft.com/office/officeart/2005/8/layout/list1"/>
    <dgm:cxn modelId="{A35735F7-11DF-4687-9E8D-BC756C47A0C9}" type="presParOf" srcId="{BCD8FB97-F5B4-4B78-B04F-EA525F5FB63C}" destId="{4E548F56-2C79-4B2C-B3A5-306635D55545}" srcOrd="7" destOrd="0" presId="urn:microsoft.com/office/officeart/2005/8/layout/list1"/>
    <dgm:cxn modelId="{6598437B-C2D9-4AF4-A18B-F2BD958EA790}" type="presParOf" srcId="{BCD8FB97-F5B4-4B78-B04F-EA525F5FB63C}" destId="{84310013-4506-4BF6-B175-28003F163539}" srcOrd="8" destOrd="0" presId="urn:microsoft.com/office/officeart/2005/8/layout/list1"/>
    <dgm:cxn modelId="{46FEB618-49CB-419A-B770-EA85680F6D77}" type="presParOf" srcId="{84310013-4506-4BF6-B175-28003F163539}" destId="{C7239303-DAFB-4803-AFCD-4E5022DE540C}" srcOrd="0" destOrd="0" presId="urn:microsoft.com/office/officeart/2005/8/layout/list1"/>
    <dgm:cxn modelId="{396E640F-693F-4F49-9F00-43C7FE727068}" type="presParOf" srcId="{84310013-4506-4BF6-B175-28003F163539}" destId="{0AF9EC39-366A-470E-95B5-EF2864752BF0}" srcOrd="1" destOrd="0" presId="urn:microsoft.com/office/officeart/2005/8/layout/list1"/>
    <dgm:cxn modelId="{0BC4D2BD-90F5-4CED-A94D-E872DB356243}" type="presParOf" srcId="{BCD8FB97-F5B4-4B78-B04F-EA525F5FB63C}" destId="{E08D9600-1654-4EE5-82B1-870BDE2BB6D4}" srcOrd="9" destOrd="0" presId="urn:microsoft.com/office/officeart/2005/8/layout/list1"/>
    <dgm:cxn modelId="{88ACA61B-BBB6-439F-8DD7-99EBDA2616B8}" type="presParOf" srcId="{BCD8FB97-F5B4-4B78-B04F-EA525F5FB63C}" destId="{A745AE44-28F8-437D-8D40-2EE036B397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38089-B1BC-4406-94F5-BECD07AC163D}">
      <dsp:nvSpPr>
        <dsp:cNvPr id="0" name=""/>
        <dsp:cNvSpPr/>
      </dsp:nvSpPr>
      <dsp:spPr>
        <a:xfrm>
          <a:off x="0" y="23603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E1FFF-7196-4B1D-8FF6-80700C67F134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5817C-D1AD-42DC-9482-164ECFE1B6BA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Web Application </a:t>
          </a:r>
          <a:r>
            <a:rPr lang="en-GB" sz="1600" kern="1200" dirty="0"/>
            <a:t>that allows users to play No-Limit Texas </a:t>
          </a:r>
          <a:r>
            <a:rPr lang="en-GB" sz="1600" kern="1200" dirty="0" err="1"/>
            <a:t>Hold'em</a:t>
          </a:r>
          <a:r>
            <a:rPr lang="en-GB" sz="1600" kern="1200" dirty="0"/>
            <a:t> Poker against 5 Artificial Intelligence Agents.</a:t>
          </a:r>
          <a:endParaRPr lang="en-US" sz="1600" kern="1200" dirty="0"/>
        </a:p>
      </dsp:txBody>
      <dsp:txXfrm>
        <a:off x="957071" y="3890"/>
        <a:ext cx="5671732" cy="828633"/>
      </dsp:txXfrm>
    </dsp:sp>
    <dsp:sp modelId="{745E67A7-C317-46D8-9587-A37EF42D28CF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0B051-0BBA-4667-816D-70A0FEA4EFCF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41F0E-5D3C-411E-AFF0-3065249B8486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Allow Poker players to train and assess their Texas </a:t>
          </a:r>
          <a:r>
            <a:rPr lang="en-GB" sz="1600" kern="1200" dirty="0" err="1"/>
            <a:t>Hold’em</a:t>
          </a:r>
          <a:r>
            <a:rPr lang="en-GB" sz="1600" kern="1200" dirty="0"/>
            <a:t> Poker skills against Artificial Intelligent Agents of different levels/difficulties. </a:t>
          </a:r>
          <a:endParaRPr lang="en-US" sz="1600" kern="1200" dirty="0"/>
        </a:p>
      </dsp:txBody>
      <dsp:txXfrm>
        <a:off x="957071" y="1039682"/>
        <a:ext cx="5671732" cy="828633"/>
      </dsp:txXfrm>
    </dsp:sp>
    <dsp:sp modelId="{3A24B4E7-A3AC-4E97-BD11-4B5A25B2F345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39787-0370-497B-B712-E39F3788399E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7D4A-55AC-47D8-9C46-710122ABF3F3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Allow users to keep track of their game statistics (e.g. winning percentage) through a sign-up/login functionality.</a:t>
          </a:r>
          <a:endParaRPr lang="en-US" sz="1600" b="0" kern="1200" dirty="0"/>
        </a:p>
      </dsp:txBody>
      <dsp:txXfrm>
        <a:off x="957071" y="2075473"/>
        <a:ext cx="5671732" cy="828633"/>
      </dsp:txXfrm>
    </dsp:sp>
    <dsp:sp modelId="{6F1523D3-D1C1-48C4-870F-E6F3326A75B6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01F22-E0B1-4260-A8BE-50B946C7214B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7A209-8FFE-42B9-B238-88520665416C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Implement a poker hand evaluation library, which handles 5, 6 and 7 card hand lookups</a:t>
          </a:r>
          <a:endParaRPr lang="en-US" sz="1600" kern="1200" dirty="0"/>
        </a:p>
      </dsp:txBody>
      <dsp:txXfrm>
        <a:off x="957071" y="3111265"/>
        <a:ext cx="5671732" cy="828633"/>
      </dsp:txXfrm>
    </dsp:sp>
    <dsp:sp modelId="{4A91160D-7F5B-41E9-9436-52D3BB9140B4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12247-C071-4735-A31B-D145E3681509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2B5C3-6690-44FE-93CF-AF8742627F1B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Use a Gradient Boosting Regression Machine Learning Algorithm to make the predictions/plays.</a:t>
          </a:r>
          <a:endParaRPr lang="en-US" sz="1600" kern="1200" dirty="0"/>
        </a:p>
      </dsp:txBody>
      <dsp:txXfrm>
        <a:off x="957071" y="4147057"/>
        <a:ext cx="5671732" cy="828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38089-B1BC-4406-94F5-BECD07AC163D}">
      <dsp:nvSpPr>
        <dsp:cNvPr id="0" name=""/>
        <dsp:cNvSpPr/>
      </dsp:nvSpPr>
      <dsp:spPr>
        <a:xfrm>
          <a:off x="0" y="23603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E1FFF-7196-4B1D-8FF6-80700C67F134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5817C-D1AD-42DC-9482-164ECFE1B6BA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Web Application </a:t>
          </a:r>
          <a:r>
            <a:rPr lang="en-GB" sz="1600" kern="1200" dirty="0"/>
            <a:t>that allows users to play No-Limit Texas </a:t>
          </a:r>
          <a:r>
            <a:rPr lang="en-GB" sz="1600" kern="1200" dirty="0" err="1"/>
            <a:t>Hold'em</a:t>
          </a:r>
          <a:r>
            <a:rPr lang="en-GB" sz="1600" kern="1200" dirty="0"/>
            <a:t> Poker against 5 Artificial Intelligence Agents.</a:t>
          </a:r>
          <a:endParaRPr lang="en-US" sz="1600" kern="1200" dirty="0"/>
        </a:p>
      </dsp:txBody>
      <dsp:txXfrm>
        <a:off x="957071" y="3890"/>
        <a:ext cx="5671732" cy="828633"/>
      </dsp:txXfrm>
    </dsp:sp>
    <dsp:sp modelId="{745E67A7-C317-46D8-9587-A37EF42D28CF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0B051-0BBA-4667-816D-70A0FEA4EFCF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41F0E-5D3C-411E-AFF0-3065249B8486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Allow Poker players to train and assess their Texas </a:t>
          </a:r>
          <a:r>
            <a:rPr lang="en-GB" sz="1600" kern="1200" dirty="0" err="1"/>
            <a:t>Hold’em</a:t>
          </a:r>
          <a:r>
            <a:rPr lang="en-GB" sz="1600" kern="1200" dirty="0"/>
            <a:t> Poker skills against Artificial Intelligent Agents of different levels/difficulties. </a:t>
          </a:r>
          <a:endParaRPr lang="en-US" sz="1600" kern="1200" dirty="0"/>
        </a:p>
      </dsp:txBody>
      <dsp:txXfrm>
        <a:off x="957071" y="1039682"/>
        <a:ext cx="5671732" cy="828633"/>
      </dsp:txXfrm>
    </dsp:sp>
    <dsp:sp modelId="{3A24B4E7-A3AC-4E97-BD11-4B5A25B2F345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39787-0370-497B-B712-E39F3788399E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7D4A-55AC-47D8-9C46-710122ABF3F3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Allow users to keep track of their game statistics (e.g. winning percentage) through a sign-up/login functionality.</a:t>
          </a:r>
          <a:endParaRPr lang="en-US" sz="1600" b="0" kern="1200" dirty="0"/>
        </a:p>
      </dsp:txBody>
      <dsp:txXfrm>
        <a:off x="957071" y="2075473"/>
        <a:ext cx="5671732" cy="828633"/>
      </dsp:txXfrm>
    </dsp:sp>
    <dsp:sp modelId="{6F1523D3-D1C1-48C4-870F-E6F3326A75B6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01F22-E0B1-4260-A8BE-50B946C7214B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7A209-8FFE-42B9-B238-88520665416C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Implement a poker hand evaluation library, which handles 5, 6 and 7 card hand lookups</a:t>
          </a:r>
          <a:endParaRPr lang="en-US" sz="1600" kern="1200" dirty="0"/>
        </a:p>
      </dsp:txBody>
      <dsp:txXfrm>
        <a:off x="957071" y="3111265"/>
        <a:ext cx="5671732" cy="828633"/>
      </dsp:txXfrm>
    </dsp:sp>
    <dsp:sp modelId="{4A91160D-7F5B-41E9-9436-52D3BB9140B4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12247-C071-4735-A31B-D145E3681509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2B5C3-6690-44FE-93CF-AF8742627F1B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Use a Machine Learning Algorithm to make the predictions/plays </a:t>
          </a:r>
          <a:r>
            <a:rPr lang="en-IE" sz="1600" kern="1200" dirty="0">
              <a:highlight>
                <a:srgbClr val="808000"/>
              </a:highlight>
            </a:rPr>
            <a:t>depending on the findings of the research.</a:t>
          </a:r>
          <a:endParaRPr lang="en-US" sz="1600" kern="1200" dirty="0">
            <a:highlight>
              <a:srgbClr val="808000"/>
            </a:highlight>
          </a:endParaRPr>
        </a:p>
      </dsp:txBody>
      <dsp:txXfrm>
        <a:off x="957071" y="4147057"/>
        <a:ext cx="5671732" cy="828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20939-FF7B-4E6D-A377-168E85A4A64D}">
      <dsp:nvSpPr>
        <dsp:cNvPr id="0" name=""/>
        <dsp:cNvSpPr/>
      </dsp:nvSpPr>
      <dsp:spPr>
        <a:xfrm>
          <a:off x="0" y="214604"/>
          <a:ext cx="9805136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87" tIns="270764" rIns="76098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b="0" kern="1200" dirty="0">
              <a:latin typeface="Arial" panose="020B0604020202020204" pitchFamily="34" charset="0"/>
              <a:cs typeface="Arial" panose="020B0604020202020204" pitchFamily="34" charset="0"/>
            </a:rPr>
            <a:t>Feature Analysis and Selection</a:t>
          </a: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b="0" kern="1200" dirty="0">
              <a:latin typeface="Arial" panose="020B0604020202020204" pitchFamily="34" charset="0"/>
              <a:cs typeface="Arial" panose="020B0604020202020204" pitchFamily="34" charset="0"/>
            </a:rPr>
            <a:t>Data Visualization (Reports and Plotting)</a:t>
          </a: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b="0" kern="1200" dirty="0">
              <a:latin typeface="Arial" panose="020B0604020202020204" pitchFamily="34" charset="0"/>
              <a:cs typeface="Arial" panose="020B0604020202020204" pitchFamily="34" charset="0"/>
            </a:rPr>
            <a:t>Model Creation and Model Evaluation</a:t>
          </a:r>
          <a:endParaRPr lang="en-US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4604"/>
        <a:ext cx="9805136" cy="1187550"/>
      </dsp:txXfrm>
    </dsp:sp>
    <dsp:sp modelId="{34F9D91E-5C92-4122-80DC-BB82C096051F}">
      <dsp:nvSpPr>
        <dsp:cNvPr id="0" name=""/>
        <dsp:cNvSpPr/>
      </dsp:nvSpPr>
      <dsp:spPr>
        <a:xfrm>
          <a:off x="490256" y="22724"/>
          <a:ext cx="686359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428" tIns="0" rIns="2594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Machine Learning</a:t>
          </a:r>
          <a:endParaRPr lang="en-US" sz="1800" kern="1200"/>
        </a:p>
      </dsp:txBody>
      <dsp:txXfrm>
        <a:off x="508990" y="41458"/>
        <a:ext cx="6826127" cy="346292"/>
      </dsp:txXfrm>
    </dsp:sp>
    <dsp:sp modelId="{C6FC9A7F-CA43-4A45-8B5C-97606E0F4AC3}">
      <dsp:nvSpPr>
        <dsp:cNvPr id="0" name=""/>
        <dsp:cNvSpPr/>
      </dsp:nvSpPr>
      <dsp:spPr>
        <a:xfrm>
          <a:off x="0" y="1664234"/>
          <a:ext cx="9805136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87" tIns="270764" rIns="76098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Architecture Concepts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Screen Layout Designing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Device and Browser Compatibility Issues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664234"/>
        <a:ext cx="9805136" cy="1474200"/>
      </dsp:txXfrm>
    </dsp:sp>
    <dsp:sp modelId="{0FECCC6F-90E4-4FC8-932D-4BF07A6C906A}">
      <dsp:nvSpPr>
        <dsp:cNvPr id="0" name=""/>
        <dsp:cNvSpPr/>
      </dsp:nvSpPr>
      <dsp:spPr>
        <a:xfrm>
          <a:off x="490256" y="1472354"/>
          <a:ext cx="6863595" cy="383760"/>
        </a:xfrm>
        <a:prstGeom prst="round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428" tIns="0" rIns="2594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Web Application Development</a:t>
          </a:r>
          <a:endParaRPr lang="en-US" sz="1800" kern="1200" dirty="0"/>
        </a:p>
      </dsp:txBody>
      <dsp:txXfrm>
        <a:off x="508990" y="1491088"/>
        <a:ext cx="6826127" cy="346292"/>
      </dsp:txXfrm>
    </dsp:sp>
    <dsp:sp modelId="{A745AE44-28F8-437D-8D40-2EE036B39764}">
      <dsp:nvSpPr>
        <dsp:cNvPr id="0" name=""/>
        <dsp:cNvSpPr/>
      </dsp:nvSpPr>
      <dsp:spPr>
        <a:xfrm>
          <a:off x="0" y="3400515"/>
          <a:ext cx="9805136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87" tIns="270764" rIns="76098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>
              <a:latin typeface="Arial" panose="020B0604020202020204" pitchFamily="34" charset="0"/>
              <a:cs typeface="Arial" panose="020B0604020202020204" pitchFamily="34" charset="0"/>
            </a:rPr>
            <a:t>Cloud Model Selection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>
              <a:latin typeface="Arial" panose="020B0604020202020204" pitchFamily="34" charset="0"/>
              <a:cs typeface="Arial" panose="020B0604020202020204" pitchFamily="34" charset="0"/>
            </a:rPr>
            <a:t>Cloud-App Communication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>
              <a:latin typeface="Arial" panose="020B0604020202020204" pitchFamily="34" charset="0"/>
              <a:cs typeface="Arial" panose="020B0604020202020204" pitchFamily="34" charset="0"/>
            </a:rPr>
            <a:t>Cloud Requests and Responses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00515"/>
        <a:ext cx="9805136" cy="1187550"/>
      </dsp:txXfrm>
    </dsp:sp>
    <dsp:sp modelId="{0AF9EC39-366A-470E-95B5-EF2864752BF0}">
      <dsp:nvSpPr>
        <dsp:cNvPr id="0" name=""/>
        <dsp:cNvSpPr/>
      </dsp:nvSpPr>
      <dsp:spPr>
        <a:xfrm>
          <a:off x="490256" y="3208635"/>
          <a:ext cx="6863595" cy="383760"/>
        </a:xfrm>
        <a:prstGeom prst="round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428" tIns="0" rIns="2594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Cloud Computing Technology</a:t>
          </a:r>
          <a:endParaRPr lang="en-US" sz="1800" kern="1200" dirty="0"/>
        </a:p>
      </dsp:txBody>
      <dsp:txXfrm>
        <a:off x="508990" y="3227369"/>
        <a:ext cx="682612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7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12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09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5438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66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4221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37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790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423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6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35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680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699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837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75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38B3-0D3E-4445-A388-13E176B21B12}" type="datetimeFigureOut">
              <a:rPr lang="en-IE" smtClean="0"/>
              <a:t>12/05/2021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EA68D-3E8A-4F3E-9859-67AE87FF76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061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2D4D-E985-4807-9C48-5DDBB5A36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8422" y="1719470"/>
            <a:ext cx="4299666" cy="2378089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GB" dirty="0"/>
              <a:t>No-Limit Texas </a:t>
            </a:r>
            <a:r>
              <a:rPr lang="en-GB" dirty="0" err="1"/>
              <a:t>Hold'em</a:t>
            </a:r>
            <a:r>
              <a:rPr lang="en-GB" dirty="0"/>
              <a:t> Poker AI (NLTHP)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CD1AF-A1F0-4236-AFD0-1CC14198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8422" y="4158519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IE" sz="2000" dirty="0"/>
              <a:t>Immanuel Idelegbagbon</a:t>
            </a:r>
            <a:endParaRPr lang="en-US" dirty="0"/>
          </a:p>
          <a:p>
            <a:pPr algn="l"/>
            <a:r>
              <a:rPr lang="en-IE" sz="2000" dirty="0"/>
              <a:t>Stefano </a:t>
            </a:r>
            <a:r>
              <a:rPr lang="en-IE" sz="2000" dirty="0">
                <a:ea typeface="+mn-lt"/>
                <a:cs typeface="+mn-lt"/>
              </a:rPr>
              <a:t>Puzzuoli</a:t>
            </a:r>
            <a:endParaRPr lang="en-IE" sz="2000" dirty="0"/>
          </a:p>
        </p:txBody>
      </p:sp>
      <p:sp>
        <p:nvSpPr>
          <p:cNvPr id="6" name="Rectangle 5" descr="Processor">
            <a:extLst>
              <a:ext uri="{FF2B5EF4-FFF2-40B4-BE49-F238E27FC236}">
                <a16:creationId xmlns:a16="http://schemas.microsoft.com/office/drawing/2014/main" id="{FD57081F-66F2-46E6-B03B-5E0C4A27D763}"/>
              </a:ext>
            </a:extLst>
          </p:cNvPr>
          <p:cNvSpPr/>
          <p:nvPr/>
        </p:nvSpPr>
        <p:spPr>
          <a:xfrm>
            <a:off x="2788506" y="2442923"/>
            <a:ext cx="431772" cy="4195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386DFE-44E1-45F7-A377-A78264816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3323" y="1719470"/>
            <a:ext cx="3004930" cy="3004930"/>
          </a:xfrm>
          <a:prstGeom prst="rect">
            <a:avLst/>
          </a:prstGeom>
        </p:spPr>
      </p:pic>
      <p:pic>
        <p:nvPicPr>
          <p:cNvPr id="1030" name="Picture 6" descr="Free Ai Chip Icon of Glyph style - Available in SVG, PNG, EPS, AI &amp; Icon  fonts">
            <a:extLst>
              <a:ext uri="{FF2B5EF4-FFF2-40B4-BE49-F238E27FC236}">
                <a16:creationId xmlns:a16="http://schemas.microsoft.com/office/drawing/2014/main" id="{35184795-3A40-4558-B729-625E4BC6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66" y="2699841"/>
            <a:ext cx="765444" cy="76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1EF9-64CB-4C4E-B714-ACCBD531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43" y="1382486"/>
            <a:ext cx="3841731" cy="4093028"/>
          </a:xfrm>
        </p:spPr>
        <p:txBody>
          <a:bodyPr anchor="ctr">
            <a:normAutofit/>
          </a:bodyPr>
          <a:lstStyle/>
          <a:p>
            <a:r>
              <a:rPr lang="en-IE" sz="4400" dirty="0"/>
              <a:t>Final</a:t>
            </a:r>
            <a:br>
              <a:rPr lang="en-IE" sz="4400" dirty="0"/>
            </a:br>
            <a:r>
              <a:rPr lang="en-IE" sz="4400" dirty="0"/>
              <a:t>Project</a:t>
            </a:r>
            <a:br>
              <a:rPr lang="en-IE" sz="4400" dirty="0"/>
            </a:br>
            <a:r>
              <a:rPr lang="en-IE" sz="4400" dirty="0"/>
              <a:t>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F7921B-C3EC-4812-85E5-0F97C8032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252282"/>
              </p:ext>
            </p:extLst>
          </p:nvPr>
        </p:nvGraphicFramePr>
        <p:xfrm>
          <a:off x="4916553" y="49593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6795C2-1E1B-4682-B7F8-DF767D5A8F2F}"/>
              </a:ext>
            </a:extLst>
          </p:cNvPr>
          <p:cNvSpPr/>
          <p:nvPr/>
        </p:nvSpPr>
        <p:spPr>
          <a:xfrm>
            <a:off x="4907340" y="5678371"/>
            <a:ext cx="6628804" cy="828633"/>
          </a:xfrm>
          <a:prstGeom prst="roundRect">
            <a:avLst>
              <a:gd name="adj" fmla="val 10000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51D0B6-367B-443C-AC77-2AA85F11EA0B}"/>
              </a:ext>
            </a:extLst>
          </p:cNvPr>
          <p:cNvGrpSpPr/>
          <p:nvPr/>
        </p:nvGrpSpPr>
        <p:grpSpPr>
          <a:xfrm>
            <a:off x="5873624" y="5678371"/>
            <a:ext cx="5671732" cy="828633"/>
            <a:chOff x="957071" y="4147057"/>
            <a:chExt cx="5671732" cy="8286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BC92DD-50E0-410D-8D18-0EEED4A73FFA}"/>
                </a:ext>
              </a:extLst>
            </p:cNvPr>
            <p:cNvSpPr/>
            <p:nvPr/>
          </p:nvSpPr>
          <p:spPr>
            <a:xfrm>
              <a:off x="957071" y="4147057"/>
              <a:ext cx="5671732" cy="82863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AB7516-F407-49CA-9488-DFCFB4FDDF8A}"/>
                </a:ext>
              </a:extLst>
            </p:cNvPr>
            <p:cNvSpPr txBox="1"/>
            <p:nvPr/>
          </p:nvSpPr>
          <p:spPr>
            <a:xfrm>
              <a:off x="957071" y="4147057"/>
              <a:ext cx="5671732" cy="828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97" tIns="87697" rIns="87697" bIns="87697" numCol="1" spcCol="1270" anchor="ctr" anchorCtr="0">
              <a:noAutofit/>
            </a:bodyPr>
            <a:lstStyle/>
            <a:p>
              <a:pPr lvl="0"/>
              <a:r>
                <a:rPr lang="en-IE" sz="1600" b="0" dirty="0"/>
                <a:t>Store Machine Learning Models and user statistics in </a:t>
              </a:r>
              <a:r>
                <a:rPr lang="en-GB" sz="1600" b="0" i="0" dirty="0"/>
                <a:t>Firebase, a real-time cloud-hosted database. Data is synchronized in real-time to every connected client. </a:t>
              </a:r>
              <a:endParaRPr lang="en-US" sz="1600" dirty="0"/>
            </a:p>
          </p:txBody>
        </p:sp>
      </p:grpSp>
      <p:sp>
        <p:nvSpPr>
          <p:cNvPr id="29" name="Rectangle 28" descr="Cloud Computing outline">
            <a:extLst>
              <a:ext uri="{FF2B5EF4-FFF2-40B4-BE49-F238E27FC236}">
                <a16:creationId xmlns:a16="http://schemas.microsoft.com/office/drawing/2014/main" id="{166AAE47-545C-47A4-BA2E-D4A4618A0662}"/>
              </a:ext>
            </a:extLst>
          </p:cNvPr>
          <p:cNvSpPr/>
          <p:nvPr/>
        </p:nvSpPr>
        <p:spPr>
          <a:xfrm>
            <a:off x="5162608" y="5864813"/>
            <a:ext cx="455748" cy="45574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722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1EF9-64CB-4C4E-B714-ACCBD531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43" y="1382486"/>
            <a:ext cx="3841731" cy="4093028"/>
          </a:xfrm>
        </p:spPr>
        <p:txBody>
          <a:bodyPr anchor="ctr">
            <a:normAutofit/>
          </a:bodyPr>
          <a:lstStyle/>
          <a:p>
            <a:r>
              <a:rPr lang="en-IE" sz="4400" dirty="0"/>
              <a:t>Initial </a:t>
            </a:r>
            <a:br>
              <a:rPr lang="en-IE" sz="4400" dirty="0"/>
            </a:br>
            <a:r>
              <a:rPr lang="en-IE" sz="4400" dirty="0"/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F7921B-C3EC-4812-85E5-0F97C8032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53550"/>
              </p:ext>
            </p:extLst>
          </p:nvPr>
        </p:nvGraphicFramePr>
        <p:xfrm>
          <a:off x="4916553" y="49593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6795C2-1E1B-4682-B7F8-DF767D5A8F2F}"/>
              </a:ext>
            </a:extLst>
          </p:cNvPr>
          <p:cNvSpPr/>
          <p:nvPr/>
        </p:nvSpPr>
        <p:spPr>
          <a:xfrm>
            <a:off x="4907340" y="5678371"/>
            <a:ext cx="6628804" cy="828633"/>
          </a:xfrm>
          <a:prstGeom prst="roundRect">
            <a:avLst>
              <a:gd name="adj" fmla="val 10000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51D0B6-367B-443C-AC77-2AA85F11EA0B}"/>
              </a:ext>
            </a:extLst>
          </p:cNvPr>
          <p:cNvGrpSpPr/>
          <p:nvPr/>
        </p:nvGrpSpPr>
        <p:grpSpPr>
          <a:xfrm>
            <a:off x="5873624" y="5678371"/>
            <a:ext cx="5671732" cy="828633"/>
            <a:chOff x="957071" y="4147057"/>
            <a:chExt cx="5671732" cy="8286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BC92DD-50E0-410D-8D18-0EEED4A73FFA}"/>
                </a:ext>
              </a:extLst>
            </p:cNvPr>
            <p:cNvSpPr/>
            <p:nvPr/>
          </p:nvSpPr>
          <p:spPr>
            <a:xfrm>
              <a:off x="957071" y="4147057"/>
              <a:ext cx="5671732" cy="82863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AB7516-F407-49CA-9488-DFCFB4FDDF8A}"/>
                </a:ext>
              </a:extLst>
            </p:cNvPr>
            <p:cNvSpPr txBox="1"/>
            <p:nvPr/>
          </p:nvSpPr>
          <p:spPr>
            <a:xfrm>
              <a:off x="957071" y="4147057"/>
              <a:ext cx="5671732" cy="828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97" tIns="87697" rIns="87697" bIns="87697" numCol="1" spcCol="1270" anchor="ctr" anchorCtr="0">
              <a:noAutofit/>
            </a:bodyPr>
            <a:lstStyle/>
            <a:p>
              <a:pPr lvl="0"/>
              <a:r>
                <a:rPr lang="en-IE" sz="1600" b="0" dirty="0"/>
                <a:t>Store Machine Learning Models and user statistics with </a:t>
              </a:r>
              <a:r>
                <a:rPr lang="en-IE" sz="1600" b="0" dirty="0">
                  <a:highlight>
                    <a:srgbClr val="FF0000"/>
                  </a:highlight>
                </a:rPr>
                <a:t>a </a:t>
              </a:r>
              <a:r>
                <a:rPr lang="en-GB" sz="1600" dirty="0">
                  <a:highlight>
                    <a:srgbClr val="FF0000"/>
                  </a:highlight>
                </a:rPr>
                <a:t>MariaDB RDBMS.</a:t>
              </a:r>
              <a:endParaRPr lang="en-US" sz="1600" dirty="0">
                <a:highlight>
                  <a:srgbClr val="FF0000"/>
                </a:highlight>
              </a:endParaRPr>
            </a:p>
          </p:txBody>
        </p:sp>
      </p:grpSp>
      <p:sp>
        <p:nvSpPr>
          <p:cNvPr id="29" name="Rectangle 28" descr="Cloud Computing outline">
            <a:extLst>
              <a:ext uri="{FF2B5EF4-FFF2-40B4-BE49-F238E27FC236}">
                <a16:creationId xmlns:a16="http://schemas.microsoft.com/office/drawing/2014/main" id="{166AAE47-545C-47A4-BA2E-D4A4618A0662}"/>
              </a:ext>
            </a:extLst>
          </p:cNvPr>
          <p:cNvSpPr/>
          <p:nvPr/>
        </p:nvSpPr>
        <p:spPr>
          <a:xfrm>
            <a:off x="5162608" y="5864813"/>
            <a:ext cx="455748" cy="45574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B5DF041-F658-4B84-99C5-33B787DC7A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5008" y="635030"/>
            <a:ext cx="747456" cy="747456"/>
          </a:xfrm>
          <a:prstGeom prst="rect">
            <a:avLst/>
          </a:prstGeom>
        </p:spPr>
      </p:pic>
      <p:pic>
        <p:nvPicPr>
          <p:cNvPr id="10" name="Graphic 9" descr="Information with solid fill">
            <a:extLst>
              <a:ext uri="{FF2B5EF4-FFF2-40B4-BE49-F238E27FC236}">
                <a16:creationId xmlns:a16="http://schemas.microsoft.com/office/drawing/2014/main" id="{7C23A76F-3801-48A3-B73A-52865982AB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96509" y="4811061"/>
            <a:ext cx="664453" cy="664453"/>
          </a:xfrm>
          <a:prstGeom prst="rect">
            <a:avLst/>
          </a:prstGeom>
        </p:spPr>
      </p:pic>
      <p:sp>
        <p:nvSpPr>
          <p:cNvPr id="11" name="Rectangle 10" descr="Warning">
            <a:extLst>
              <a:ext uri="{FF2B5EF4-FFF2-40B4-BE49-F238E27FC236}">
                <a16:creationId xmlns:a16="http://schemas.microsoft.com/office/drawing/2014/main" id="{A67A4C47-27AC-4BFD-8320-DAE9A8C6AB2A}"/>
              </a:ext>
            </a:extLst>
          </p:cNvPr>
          <p:cNvSpPr/>
          <p:nvPr/>
        </p:nvSpPr>
        <p:spPr>
          <a:xfrm>
            <a:off x="3987619" y="5760460"/>
            <a:ext cx="664453" cy="664453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A893578-E418-41A4-9E24-0D0284BF5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5007" y="1667432"/>
            <a:ext cx="747456" cy="747456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2C7AECD5-8FA4-4EA5-B189-15AAAF35A4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5007" y="2711392"/>
            <a:ext cx="747456" cy="747456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85B28430-6C57-49C1-B6C1-B04FA55C5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5007" y="3719725"/>
            <a:ext cx="747456" cy="7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1F0A-CB63-49C4-9EA6-764E8410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E" dirty="0"/>
              <a:t>Challenges and Successes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153BB-20E1-4954-9D84-61DD7C4CE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483099"/>
              </p:ext>
            </p:extLst>
          </p:nvPr>
        </p:nvGraphicFramePr>
        <p:xfrm>
          <a:off x="969066" y="1510749"/>
          <a:ext cx="9805136" cy="461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31" descr="Bar chart RTL">
            <a:extLst>
              <a:ext uri="{FF2B5EF4-FFF2-40B4-BE49-F238E27FC236}">
                <a16:creationId xmlns:a16="http://schemas.microsoft.com/office/drawing/2014/main" id="{DA9F84C1-410E-472C-BF92-F38BBDAA5C73}"/>
              </a:ext>
            </a:extLst>
          </p:cNvPr>
          <p:cNvSpPr/>
          <p:nvPr/>
        </p:nvSpPr>
        <p:spPr>
          <a:xfrm>
            <a:off x="9516760" y="1936850"/>
            <a:ext cx="766927" cy="76361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Rectangle 33" descr="Syncing Cloud">
            <a:extLst>
              <a:ext uri="{FF2B5EF4-FFF2-40B4-BE49-F238E27FC236}">
                <a16:creationId xmlns:a16="http://schemas.microsoft.com/office/drawing/2014/main" id="{6DA6FE01-2E56-49B4-8FCB-9042D0231F96}"/>
              </a:ext>
            </a:extLst>
          </p:cNvPr>
          <p:cNvSpPr/>
          <p:nvPr/>
        </p:nvSpPr>
        <p:spPr>
          <a:xfrm>
            <a:off x="9516759" y="5094355"/>
            <a:ext cx="766927" cy="76361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Graphic 3" descr="Internet with solid fill">
            <a:extLst>
              <a:ext uri="{FF2B5EF4-FFF2-40B4-BE49-F238E27FC236}">
                <a16:creationId xmlns:a16="http://schemas.microsoft.com/office/drawing/2014/main" id="{20AB1F61-D9BB-4940-9A04-9FD33C59A5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3022" y="349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BB1862-28F3-4C01-9A4A-1BBF5499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E" dirty="0"/>
              <a:t>Division of Work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D2467000-8F3C-4B77-AF9A-6141B730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7"/>
            <a:ext cx="4622221" cy="567692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dirty="0"/>
              <a:t>Immanuel </a:t>
            </a:r>
            <a:r>
              <a:rPr lang="en-IE" dirty="0" err="1"/>
              <a:t>Idelegbagbon</a:t>
            </a:r>
            <a:endParaRPr lang="en-IE" dirty="0"/>
          </a:p>
          <a:p>
            <a:pPr lvl="1">
              <a:lnSpc>
                <a:spcPct val="90000"/>
              </a:lnSpc>
            </a:pPr>
            <a:r>
              <a:rPr lang="en-IE" dirty="0"/>
              <a:t>Cloud Database Development/Interactions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Front-end Main Game Page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Front-end/Back-end Integration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Web Server Configuration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IE" dirty="0"/>
          </a:p>
          <a:p>
            <a:pPr>
              <a:lnSpc>
                <a:spcPct val="90000"/>
              </a:lnSpc>
            </a:pPr>
            <a:r>
              <a:rPr lang="en-IE" dirty="0"/>
              <a:t>Stefano Puzzuoli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Poker Hand Evaluator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Front-end Secondary Pages (Sign-up, Login, Menu, Statistics)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Continuous Integration and Delivery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IE" dirty="0"/>
          </a:p>
          <a:p>
            <a:pPr>
              <a:lnSpc>
                <a:spcPct val="90000"/>
              </a:lnSpc>
            </a:pPr>
            <a:r>
              <a:rPr lang="en-IE" dirty="0"/>
              <a:t>Both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Backend ML Poker Algorithm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Testing</a:t>
            </a:r>
          </a:p>
          <a:p>
            <a:pPr lvl="1">
              <a:lnSpc>
                <a:spcPct val="90000"/>
              </a:lnSpc>
            </a:pPr>
            <a:r>
              <a:rPr lang="en-IE" dirty="0"/>
              <a:t>Documentation</a:t>
            </a:r>
          </a:p>
          <a:p>
            <a:pPr lvl="1">
              <a:lnSpc>
                <a:spcPct val="90000"/>
              </a:lnSpc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356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4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6" name="Straight Connector 26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8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FCB18D-817E-4C79-B602-FD7FF3B8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131" y="3424766"/>
            <a:ext cx="4763558" cy="14799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Thank You For Listening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11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8693</TotalTime>
  <Words>353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No-Limit Texas Hold'em Poker AI (NLTHP)</vt:lpstr>
      <vt:lpstr>Final Project Achievements</vt:lpstr>
      <vt:lpstr>Initial  Project Objectives</vt:lpstr>
      <vt:lpstr>Challenges and Successes </vt:lpstr>
      <vt:lpstr>Division of Work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Premier League Point Predictor</dc:title>
  <dc:creator>Stefano Puzzuoli</dc:creator>
  <cp:lastModifiedBy>Stefano Puzzuoli</cp:lastModifiedBy>
  <cp:revision>2</cp:revision>
  <dcterms:created xsi:type="dcterms:W3CDTF">2021-05-12T19:44:04Z</dcterms:created>
  <dcterms:modified xsi:type="dcterms:W3CDTF">2021-05-18T20:37:38Z</dcterms:modified>
</cp:coreProperties>
</file>