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3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D7D149-221D-4853-9CAA-3D2E7F8FD712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3D63A7-92F5-4512-AFFD-D0B281656412}">
      <dgm:prSet phldrT="[Text]"/>
      <dgm:spPr/>
      <dgm:t>
        <a:bodyPr/>
        <a:lstStyle/>
        <a:p>
          <a:r>
            <a:rPr lang="en-US" dirty="0" smtClean="0"/>
            <a:t>Entity Framework</a:t>
          </a:r>
          <a:endParaRPr lang="en-US" dirty="0"/>
        </a:p>
      </dgm:t>
    </dgm:pt>
    <dgm:pt modelId="{157D9DD3-9567-496C-B99F-DD7160F708F5}" type="parTrans" cxnId="{3EBCCDA9-E462-4251-BBB1-43ECD084AC1D}">
      <dgm:prSet/>
      <dgm:spPr/>
      <dgm:t>
        <a:bodyPr/>
        <a:lstStyle/>
        <a:p>
          <a:endParaRPr lang="en-US"/>
        </a:p>
      </dgm:t>
    </dgm:pt>
    <dgm:pt modelId="{9AF4CE81-AF43-47B9-8FDB-5D31E16E2A97}" type="sibTrans" cxnId="{3EBCCDA9-E462-4251-BBB1-43ECD084AC1D}">
      <dgm:prSet/>
      <dgm:spPr/>
      <dgm:t>
        <a:bodyPr/>
        <a:lstStyle/>
        <a:p>
          <a:endParaRPr lang="en-US"/>
        </a:p>
      </dgm:t>
    </dgm:pt>
    <dgm:pt modelId="{B45875DE-FECF-424D-99C6-BF367EA6681C}">
      <dgm:prSet phldrT="[Text]"/>
      <dgm:spPr/>
      <dgm:t>
        <a:bodyPr/>
        <a:lstStyle/>
        <a:p>
          <a:r>
            <a:rPr lang="en-US" dirty="0" smtClean="0"/>
            <a:t>Schema first</a:t>
          </a:r>
          <a:endParaRPr lang="en-US" dirty="0"/>
        </a:p>
      </dgm:t>
    </dgm:pt>
    <dgm:pt modelId="{730432EA-CD07-4873-9872-43273A35D9B2}" type="parTrans" cxnId="{65ACC75A-E225-43BD-A164-FD3AF5DB5623}">
      <dgm:prSet/>
      <dgm:spPr/>
      <dgm:t>
        <a:bodyPr/>
        <a:lstStyle/>
        <a:p>
          <a:endParaRPr lang="en-US"/>
        </a:p>
      </dgm:t>
    </dgm:pt>
    <dgm:pt modelId="{0E6A2CB6-20B6-49F5-B6A6-3089FA96BE53}" type="sibTrans" cxnId="{65ACC75A-E225-43BD-A164-FD3AF5DB5623}">
      <dgm:prSet/>
      <dgm:spPr/>
      <dgm:t>
        <a:bodyPr/>
        <a:lstStyle/>
        <a:p>
          <a:endParaRPr lang="en-US"/>
        </a:p>
      </dgm:t>
    </dgm:pt>
    <dgm:pt modelId="{F0C59960-19F4-4801-A5CF-D5D3D1F34573}">
      <dgm:prSet phldrT="[Text]"/>
      <dgm:spPr/>
      <dgm:t>
        <a:bodyPr/>
        <a:lstStyle/>
        <a:p>
          <a:r>
            <a:rPr lang="en-US" dirty="0" smtClean="0"/>
            <a:t>Model first</a:t>
          </a:r>
          <a:endParaRPr lang="en-US" dirty="0"/>
        </a:p>
      </dgm:t>
    </dgm:pt>
    <dgm:pt modelId="{C29103C7-9FF9-411F-9EDD-293269B82FA8}" type="parTrans" cxnId="{8BB4F5EF-8A6D-4FF9-95B3-CC1231AB8370}">
      <dgm:prSet/>
      <dgm:spPr/>
      <dgm:t>
        <a:bodyPr/>
        <a:lstStyle/>
        <a:p>
          <a:endParaRPr lang="en-US"/>
        </a:p>
      </dgm:t>
    </dgm:pt>
    <dgm:pt modelId="{98B12566-52A0-45E1-831B-3221408F4EE6}" type="sibTrans" cxnId="{8BB4F5EF-8A6D-4FF9-95B3-CC1231AB8370}">
      <dgm:prSet/>
      <dgm:spPr/>
      <dgm:t>
        <a:bodyPr/>
        <a:lstStyle/>
        <a:p>
          <a:endParaRPr lang="en-US"/>
        </a:p>
      </dgm:t>
    </dgm:pt>
    <dgm:pt modelId="{4DEEC3E2-211C-477C-AF17-F9818A0A35ED}">
      <dgm:prSet phldrT="[Text]"/>
      <dgm:spPr/>
      <dgm:t>
        <a:bodyPr/>
        <a:lstStyle/>
        <a:p>
          <a:r>
            <a:rPr lang="en-US" dirty="0" smtClean="0"/>
            <a:t>Code first</a:t>
          </a:r>
          <a:endParaRPr lang="en-US" dirty="0"/>
        </a:p>
      </dgm:t>
    </dgm:pt>
    <dgm:pt modelId="{E8F2F857-AC98-4F1E-9F7D-15498011ABF7}" type="parTrans" cxnId="{E7CB5DC4-DE54-4E91-9DB1-E413B7AFE306}">
      <dgm:prSet/>
      <dgm:spPr/>
      <dgm:t>
        <a:bodyPr/>
        <a:lstStyle/>
        <a:p>
          <a:endParaRPr lang="en-US"/>
        </a:p>
      </dgm:t>
    </dgm:pt>
    <dgm:pt modelId="{6E2389E7-4F55-4C3B-87AC-A9A7B8234E8B}" type="sibTrans" cxnId="{E7CB5DC4-DE54-4E91-9DB1-E413B7AFE306}">
      <dgm:prSet/>
      <dgm:spPr/>
      <dgm:t>
        <a:bodyPr/>
        <a:lstStyle/>
        <a:p>
          <a:endParaRPr lang="en-US"/>
        </a:p>
      </dgm:t>
    </dgm:pt>
    <dgm:pt modelId="{C0ED7018-607B-4DF8-9D73-0E4CF95E26DD}" type="pres">
      <dgm:prSet presAssocID="{13D7D149-221D-4853-9CAA-3D2E7F8FD71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F7C11E-4905-451E-88E0-8F8C50438979}" type="pres">
      <dgm:prSet presAssocID="{333D63A7-92F5-4512-AFFD-D0B281656412}" presName="centerShape" presStyleLbl="node0" presStyleIdx="0" presStyleCnt="1"/>
      <dgm:spPr/>
      <dgm:t>
        <a:bodyPr/>
        <a:lstStyle/>
        <a:p>
          <a:endParaRPr lang="en-US"/>
        </a:p>
      </dgm:t>
    </dgm:pt>
    <dgm:pt modelId="{BC774D85-2059-4411-B6C7-3E45CBCCF5E3}" type="pres">
      <dgm:prSet presAssocID="{730432EA-CD07-4873-9872-43273A35D9B2}" presName="Name9" presStyleLbl="parChTrans1D2" presStyleIdx="0" presStyleCnt="3"/>
      <dgm:spPr/>
      <dgm:t>
        <a:bodyPr/>
        <a:lstStyle/>
        <a:p>
          <a:endParaRPr lang="en-US"/>
        </a:p>
      </dgm:t>
    </dgm:pt>
    <dgm:pt modelId="{DFE7B23E-1B51-49FE-83C9-EB0D0F5EA366}" type="pres">
      <dgm:prSet presAssocID="{730432EA-CD07-4873-9872-43273A35D9B2}" presName="connTx" presStyleLbl="parChTrans1D2" presStyleIdx="0" presStyleCnt="3"/>
      <dgm:spPr/>
      <dgm:t>
        <a:bodyPr/>
        <a:lstStyle/>
        <a:p>
          <a:endParaRPr lang="en-US"/>
        </a:p>
      </dgm:t>
    </dgm:pt>
    <dgm:pt modelId="{41D81DF3-0036-46F5-ABB1-1C3F62C3A886}" type="pres">
      <dgm:prSet presAssocID="{B45875DE-FECF-424D-99C6-BF367EA6681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77CCE0-915E-47D1-92B1-112910C3B679}" type="pres">
      <dgm:prSet presAssocID="{C29103C7-9FF9-411F-9EDD-293269B82FA8}" presName="Name9" presStyleLbl="parChTrans1D2" presStyleIdx="1" presStyleCnt="3"/>
      <dgm:spPr/>
      <dgm:t>
        <a:bodyPr/>
        <a:lstStyle/>
        <a:p>
          <a:endParaRPr lang="en-US"/>
        </a:p>
      </dgm:t>
    </dgm:pt>
    <dgm:pt modelId="{5CE7FB05-ADE3-4ED3-824E-090DA0CFA14D}" type="pres">
      <dgm:prSet presAssocID="{C29103C7-9FF9-411F-9EDD-293269B82FA8}" presName="connTx" presStyleLbl="parChTrans1D2" presStyleIdx="1" presStyleCnt="3"/>
      <dgm:spPr/>
      <dgm:t>
        <a:bodyPr/>
        <a:lstStyle/>
        <a:p>
          <a:endParaRPr lang="en-US"/>
        </a:p>
      </dgm:t>
    </dgm:pt>
    <dgm:pt modelId="{6E1CE99E-F8F3-496A-BD5D-1F09A9370EB1}" type="pres">
      <dgm:prSet presAssocID="{F0C59960-19F4-4801-A5CF-D5D3D1F3457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E5E630-0FDD-4FB1-923B-48C460F33088}" type="pres">
      <dgm:prSet presAssocID="{E8F2F857-AC98-4F1E-9F7D-15498011ABF7}" presName="Name9" presStyleLbl="parChTrans1D2" presStyleIdx="2" presStyleCnt="3"/>
      <dgm:spPr/>
      <dgm:t>
        <a:bodyPr/>
        <a:lstStyle/>
        <a:p>
          <a:endParaRPr lang="en-US"/>
        </a:p>
      </dgm:t>
    </dgm:pt>
    <dgm:pt modelId="{7A000FEB-3B7B-4B31-9D90-000F706D24BC}" type="pres">
      <dgm:prSet presAssocID="{E8F2F857-AC98-4F1E-9F7D-15498011ABF7}" presName="connTx" presStyleLbl="parChTrans1D2" presStyleIdx="2" presStyleCnt="3"/>
      <dgm:spPr/>
      <dgm:t>
        <a:bodyPr/>
        <a:lstStyle/>
        <a:p>
          <a:endParaRPr lang="en-US"/>
        </a:p>
      </dgm:t>
    </dgm:pt>
    <dgm:pt modelId="{A45E379C-2E42-4042-9987-A4DC88204F82}" type="pres">
      <dgm:prSet presAssocID="{4DEEC3E2-211C-477C-AF17-F9818A0A35E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F43F72-C76A-4137-B912-83A207A7E651}" type="presOf" srcId="{E8F2F857-AC98-4F1E-9F7D-15498011ABF7}" destId="{79E5E630-0FDD-4FB1-923B-48C460F33088}" srcOrd="0" destOrd="0" presId="urn:microsoft.com/office/officeart/2005/8/layout/radial1"/>
    <dgm:cxn modelId="{8BB4F5EF-8A6D-4FF9-95B3-CC1231AB8370}" srcId="{333D63A7-92F5-4512-AFFD-D0B281656412}" destId="{F0C59960-19F4-4801-A5CF-D5D3D1F34573}" srcOrd="1" destOrd="0" parTransId="{C29103C7-9FF9-411F-9EDD-293269B82FA8}" sibTransId="{98B12566-52A0-45E1-831B-3221408F4EE6}"/>
    <dgm:cxn modelId="{B111B4AF-4A09-4D1F-83BF-0D0878019EC5}" type="presOf" srcId="{C29103C7-9FF9-411F-9EDD-293269B82FA8}" destId="{5CE7FB05-ADE3-4ED3-824E-090DA0CFA14D}" srcOrd="1" destOrd="0" presId="urn:microsoft.com/office/officeart/2005/8/layout/radial1"/>
    <dgm:cxn modelId="{A68F932F-4393-4748-A66E-E148740CB51D}" type="presOf" srcId="{B45875DE-FECF-424D-99C6-BF367EA6681C}" destId="{41D81DF3-0036-46F5-ABB1-1C3F62C3A886}" srcOrd="0" destOrd="0" presId="urn:microsoft.com/office/officeart/2005/8/layout/radial1"/>
    <dgm:cxn modelId="{E334667D-35F2-4673-95A1-2CE4D19E97C4}" type="presOf" srcId="{F0C59960-19F4-4801-A5CF-D5D3D1F34573}" destId="{6E1CE99E-F8F3-496A-BD5D-1F09A9370EB1}" srcOrd="0" destOrd="0" presId="urn:microsoft.com/office/officeart/2005/8/layout/radial1"/>
    <dgm:cxn modelId="{D47CF335-B745-43C2-91D4-BFB186BADC81}" type="presOf" srcId="{730432EA-CD07-4873-9872-43273A35D9B2}" destId="{BC774D85-2059-4411-B6C7-3E45CBCCF5E3}" srcOrd="0" destOrd="0" presId="urn:microsoft.com/office/officeart/2005/8/layout/radial1"/>
    <dgm:cxn modelId="{DA056268-5673-4FCF-B606-C5E1221CE938}" type="presOf" srcId="{730432EA-CD07-4873-9872-43273A35D9B2}" destId="{DFE7B23E-1B51-49FE-83C9-EB0D0F5EA366}" srcOrd="1" destOrd="0" presId="urn:microsoft.com/office/officeart/2005/8/layout/radial1"/>
    <dgm:cxn modelId="{C38C7E6D-D9E8-4F60-93B2-D92B9C848476}" type="presOf" srcId="{13D7D149-221D-4853-9CAA-3D2E7F8FD712}" destId="{C0ED7018-607B-4DF8-9D73-0E4CF95E26DD}" srcOrd="0" destOrd="0" presId="urn:microsoft.com/office/officeart/2005/8/layout/radial1"/>
    <dgm:cxn modelId="{67E97A2E-02C7-4A54-8183-0FFCA645E251}" type="presOf" srcId="{E8F2F857-AC98-4F1E-9F7D-15498011ABF7}" destId="{7A000FEB-3B7B-4B31-9D90-000F706D24BC}" srcOrd="1" destOrd="0" presId="urn:microsoft.com/office/officeart/2005/8/layout/radial1"/>
    <dgm:cxn modelId="{B137E9F5-7470-4A8D-B13D-B75CEB35998C}" type="presOf" srcId="{333D63A7-92F5-4512-AFFD-D0B281656412}" destId="{1EF7C11E-4905-451E-88E0-8F8C50438979}" srcOrd="0" destOrd="0" presId="urn:microsoft.com/office/officeart/2005/8/layout/radial1"/>
    <dgm:cxn modelId="{65ACC75A-E225-43BD-A164-FD3AF5DB5623}" srcId="{333D63A7-92F5-4512-AFFD-D0B281656412}" destId="{B45875DE-FECF-424D-99C6-BF367EA6681C}" srcOrd="0" destOrd="0" parTransId="{730432EA-CD07-4873-9872-43273A35D9B2}" sibTransId="{0E6A2CB6-20B6-49F5-B6A6-3089FA96BE53}"/>
    <dgm:cxn modelId="{AEDD70E0-AC91-44AF-A379-B6ED5CDC537E}" type="presOf" srcId="{C29103C7-9FF9-411F-9EDD-293269B82FA8}" destId="{9A77CCE0-915E-47D1-92B1-112910C3B679}" srcOrd="0" destOrd="0" presId="urn:microsoft.com/office/officeart/2005/8/layout/radial1"/>
    <dgm:cxn modelId="{FB85F9A6-F8B5-4DAF-8D53-8DA6A9D9B697}" type="presOf" srcId="{4DEEC3E2-211C-477C-AF17-F9818A0A35ED}" destId="{A45E379C-2E42-4042-9987-A4DC88204F82}" srcOrd="0" destOrd="0" presId="urn:microsoft.com/office/officeart/2005/8/layout/radial1"/>
    <dgm:cxn modelId="{E7CB5DC4-DE54-4E91-9DB1-E413B7AFE306}" srcId="{333D63A7-92F5-4512-AFFD-D0B281656412}" destId="{4DEEC3E2-211C-477C-AF17-F9818A0A35ED}" srcOrd="2" destOrd="0" parTransId="{E8F2F857-AC98-4F1E-9F7D-15498011ABF7}" sibTransId="{6E2389E7-4F55-4C3B-87AC-A9A7B8234E8B}"/>
    <dgm:cxn modelId="{3EBCCDA9-E462-4251-BBB1-43ECD084AC1D}" srcId="{13D7D149-221D-4853-9CAA-3D2E7F8FD712}" destId="{333D63A7-92F5-4512-AFFD-D0B281656412}" srcOrd="0" destOrd="0" parTransId="{157D9DD3-9567-496C-B99F-DD7160F708F5}" sibTransId="{9AF4CE81-AF43-47B9-8FDB-5D31E16E2A97}"/>
    <dgm:cxn modelId="{B2FEA9BD-9A6D-4831-89F9-62DEFA8538E0}" type="presParOf" srcId="{C0ED7018-607B-4DF8-9D73-0E4CF95E26DD}" destId="{1EF7C11E-4905-451E-88E0-8F8C50438979}" srcOrd="0" destOrd="0" presId="urn:microsoft.com/office/officeart/2005/8/layout/radial1"/>
    <dgm:cxn modelId="{F12D78C8-CE86-4FEB-8B88-23D8EF9B4EC2}" type="presParOf" srcId="{C0ED7018-607B-4DF8-9D73-0E4CF95E26DD}" destId="{BC774D85-2059-4411-B6C7-3E45CBCCF5E3}" srcOrd="1" destOrd="0" presId="urn:microsoft.com/office/officeart/2005/8/layout/radial1"/>
    <dgm:cxn modelId="{639F2432-262F-4FD6-87F4-92AF8692ED93}" type="presParOf" srcId="{BC774D85-2059-4411-B6C7-3E45CBCCF5E3}" destId="{DFE7B23E-1B51-49FE-83C9-EB0D0F5EA366}" srcOrd="0" destOrd="0" presId="urn:microsoft.com/office/officeart/2005/8/layout/radial1"/>
    <dgm:cxn modelId="{4918DFBB-AD3B-4CBD-B3D9-A15E22171721}" type="presParOf" srcId="{C0ED7018-607B-4DF8-9D73-0E4CF95E26DD}" destId="{41D81DF3-0036-46F5-ABB1-1C3F62C3A886}" srcOrd="2" destOrd="0" presId="urn:microsoft.com/office/officeart/2005/8/layout/radial1"/>
    <dgm:cxn modelId="{60D4A6AF-AF8E-41A4-A949-370F6D32CD5C}" type="presParOf" srcId="{C0ED7018-607B-4DF8-9D73-0E4CF95E26DD}" destId="{9A77CCE0-915E-47D1-92B1-112910C3B679}" srcOrd="3" destOrd="0" presId="urn:microsoft.com/office/officeart/2005/8/layout/radial1"/>
    <dgm:cxn modelId="{039EA5B7-5AE2-4A17-B298-66A216AED271}" type="presParOf" srcId="{9A77CCE0-915E-47D1-92B1-112910C3B679}" destId="{5CE7FB05-ADE3-4ED3-824E-090DA0CFA14D}" srcOrd="0" destOrd="0" presId="urn:microsoft.com/office/officeart/2005/8/layout/radial1"/>
    <dgm:cxn modelId="{CDC63D4E-206F-4449-998C-729622DEBE21}" type="presParOf" srcId="{C0ED7018-607B-4DF8-9D73-0E4CF95E26DD}" destId="{6E1CE99E-F8F3-496A-BD5D-1F09A9370EB1}" srcOrd="4" destOrd="0" presId="urn:microsoft.com/office/officeart/2005/8/layout/radial1"/>
    <dgm:cxn modelId="{5F8BE576-7D57-4503-897C-B784C7F3BB28}" type="presParOf" srcId="{C0ED7018-607B-4DF8-9D73-0E4CF95E26DD}" destId="{79E5E630-0FDD-4FB1-923B-48C460F33088}" srcOrd="5" destOrd="0" presId="urn:microsoft.com/office/officeart/2005/8/layout/radial1"/>
    <dgm:cxn modelId="{F629CCD2-AB1D-49F9-92BE-250E44ABF130}" type="presParOf" srcId="{79E5E630-0FDD-4FB1-923B-48C460F33088}" destId="{7A000FEB-3B7B-4B31-9D90-000F706D24BC}" srcOrd="0" destOrd="0" presId="urn:microsoft.com/office/officeart/2005/8/layout/radial1"/>
    <dgm:cxn modelId="{A450DE62-F36E-4CD0-A19C-8F56EBE04766}" type="presParOf" srcId="{C0ED7018-607B-4DF8-9D73-0E4CF95E26DD}" destId="{A45E379C-2E42-4042-9987-A4DC88204F82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7C11E-4905-451E-88E0-8F8C50438979}">
      <dsp:nvSpPr>
        <dsp:cNvPr id="0" name=""/>
        <dsp:cNvSpPr/>
      </dsp:nvSpPr>
      <dsp:spPr>
        <a:xfrm>
          <a:off x="2360414" y="1791746"/>
          <a:ext cx="1375171" cy="13751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Entity Framework</a:t>
          </a:r>
          <a:endParaRPr lang="en-US" sz="1500" kern="1200" dirty="0"/>
        </a:p>
      </dsp:txBody>
      <dsp:txXfrm>
        <a:off x="2561803" y="1993135"/>
        <a:ext cx="972393" cy="972393"/>
      </dsp:txXfrm>
    </dsp:sp>
    <dsp:sp modelId="{BC774D85-2059-4411-B6C7-3E45CBCCF5E3}">
      <dsp:nvSpPr>
        <dsp:cNvPr id="0" name=""/>
        <dsp:cNvSpPr/>
      </dsp:nvSpPr>
      <dsp:spPr>
        <a:xfrm rot="16200000">
          <a:off x="2840920" y="1564364"/>
          <a:ext cx="414159" cy="40605"/>
        </a:xfrm>
        <a:custGeom>
          <a:avLst/>
          <a:gdLst/>
          <a:ahLst/>
          <a:cxnLst/>
          <a:rect l="0" t="0" r="0" b="0"/>
          <a:pathLst>
            <a:path>
              <a:moveTo>
                <a:pt x="0" y="20302"/>
              </a:moveTo>
              <a:lnTo>
                <a:pt x="414159" y="20302"/>
              </a:lnTo>
            </a:path>
          </a:pathLst>
        </a:custGeom>
        <a:noFill/>
        <a:ln w="381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37646" y="1574313"/>
        <a:ext cx="20707" cy="20707"/>
      </dsp:txXfrm>
    </dsp:sp>
    <dsp:sp modelId="{41D81DF3-0036-46F5-ABB1-1C3F62C3A886}">
      <dsp:nvSpPr>
        <dsp:cNvPr id="0" name=""/>
        <dsp:cNvSpPr/>
      </dsp:nvSpPr>
      <dsp:spPr>
        <a:xfrm>
          <a:off x="2360414" y="2415"/>
          <a:ext cx="1375171" cy="13751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Schema first</a:t>
          </a:r>
          <a:endParaRPr lang="en-US" sz="2200" kern="1200" dirty="0"/>
        </a:p>
      </dsp:txBody>
      <dsp:txXfrm>
        <a:off x="2561803" y="203804"/>
        <a:ext cx="972393" cy="972393"/>
      </dsp:txXfrm>
    </dsp:sp>
    <dsp:sp modelId="{9A77CCE0-915E-47D1-92B1-112910C3B679}">
      <dsp:nvSpPr>
        <dsp:cNvPr id="0" name=""/>
        <dsp:cNvSpPr/>
      </dsp:nvSpPr>
      <dsp:spPr>
        <a:xfrm rot="1800000">
          <a:off x="3615723" y="2906362"/>
          <a:ext cx="414159" cy="40605"/>
        </a:xfrm>
        <a:custGeom>
          <a:avLst/>
          <a:gdLst/>
          <a:ahLst/>
          <a:cxnLst/>
          <a:rect l="0" t="0" r="0" b="0"/>
          <a:pathLst>
            <a:path>
              <a:moveTo>
                <a:pt x="0" y="20302"/>
              </a:moveTo>
              <a:lnTo>
                <a:pt x="414159" y="20302"/>
              </a:lnTo>
            </a:path>
          </a:pathLst>
        </a:custGeom>
        <a:noFill/>
        <a:ln w="381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12449" y="2916311"/>
        <a:ext cx="20707" cy="20707"/>
      </dsp:txXfrm>
    </dsp:sp>
    <dsp:sp modelId="{6E1CE99E-F8F3-496A-BD5D-1F09A9370EB1}">
      <dsp:nvSpPr>
        <dsp:cNvPr id="0" name=""/>
        <dsp:cNvSpPr/>
      </dsp:nvSpPr>
      <dsp:spPr>
        <a:xfrm>
          <a:off x="3910020" y="2686412"/>
          <a:ext cx="1375171" cy="13751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Model first</a:t>
          </a:r>
          <a:endParaRPr lang="en-US" sz="2200" kern="1200" dirty="0"/>
        </a:p>
      </dsp:txBody>
      <dsp:txXfrm>
        <a:off x="4111409" y="2887801"/>
        <a:ext cx="972393" cy="972393"/>
      </dsp:txXfrm>
    </dsp:sp>
    <dsp:sp modelId="{79E5E630-0FDD-4FB1-923B-48C460F33088}">
      <dsp:nvSpPr>
        <dsp:cNvPr id="0" name=""/>
        <dsp:cNvSpPr/>
      </dsp:nvSpPr>
      <dsp:spPr>
        <a:xfrm rot="9000000">
          <a:off x="2066117" y="2906362"/>
          <a:ext cx="414159" cy="40605"/>
        </a:xfrm>
        <a:custGeom>
          <a:avLst/>
          <a:gdLst/>
          <a:ahLst/>
          <a:cxnLst/>
          <a:rect l="0" t="0" r="0" b="0"/>
          <a:pathLst>
            <a:path>
              <a:moveTo>
                <a:pt x="0" y="20302"/>
              </a:moveTo>
              <a:lnTo>
                <a:pt x="414159" y="20302"/>
              </a:lnTo>
            </a:path>
          </a:pathLst>
        </a:custGeom>
        <a:noFill/>
        <a:ln w="381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262843" y="2916311"/>
        <a:ext cx="20707" cy="20707"/>
      </dsp:txXfrm>
    </dsp:sp>
    <dsp:sp modelId="{A45E379C-2E42-4042-9987-A4DC88204F82}">
      <dsp:nvSpPr>
        <dsp:cNvPr id="0" name=""/>
        <dsp:cNvSpPr/>
      </dsp:nvSpPr>
      <dsp:spPr>
        <a:xfrm>
          <a:off x="810808" y="2686412"/>
          <a:ext cx="1375171" cy="13751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Code first</a:t>
          </a:r>
          <a:endParaRPr lang="en-US" sz="2200" kern="1200" dirty="0"/>
        </a:p>
      </dsp:txBody>
      <dsp:txXfrm>
        <a:off x="1012197" y="2887801"/>
        <a:ext cx="972393" cy="972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278A-087C-49D3-BE79-682FFA632D80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F2D36-BF49-47D5-A231-2DBB6129E64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278A-087C-49D3-BE79-682FFA632D80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2D36-BF49-47D5-A231-2DBB6129E6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278A-087C-49D3-BE79-682FFA632D80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2D36-BF49-47D5-A231-2DBB6129E6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EC8278A-087C-49D3-BE79-682FFA632D80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A75F2D36-BF49-47D5-A231-2DBB6129E64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278A-087C-49D3-BE79-682FFA632D80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2D36-BF49-47D5-A231-2DBB6129E64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278A-087C-49D3-BE79-682FFA632D80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2D36-BF49-47D5-A231-2DBB6129E64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2D36-BF49-47D5-A231-2DBB6129E6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278A-087C-49D3-BE79-682FFA632D80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278A-087C-49D3-BE79-682FFA632D80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2D36-BF49-47D5-A231-2DBB6129E64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278A-087C-49D3-BE79-682FFA632D80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2D36-BF49-47D5-A231-2DBB6129E6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EC8278A-087C-49D3-BE79-682FFA632D80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75F2D36-BF49-47D5-A231-2DBB6129E6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278A-087C-49D3-BE79-682FFA632D80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F2D36-BF49-47D5-A231-2DBB6129E6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EC8278A-087C-49D3-BE79-682FFA632D80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A75F2D36-BF49-47D5-A231-2DBB6129E64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MVC  FRAMEWORK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40408" y="609600"/>
            <a:ext cx="4701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Entity Frame Work Development Approaches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6884" y="1338942"/>
            <a:ext cx="4676775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6475" y="2695185"/>
            <a:ext cx="23695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DEMO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685800"/>
            <a:ext cx="30681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AGENDA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1905000"/>
            <a:ext cx="617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 smtClean="0"/>
              <a:t>What is MVC?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 smtClean="0"/>
              <a:t>Controllers and Routing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 smtClean="0"/>
              <a:t>Views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 smtClean="0"/>
              <a:t> Models (Data)</a:t>
            </a:r>
          </a:p>
          <a:p>
            <a:pPr>
              <a:buFont typeface="Wingdings" pitchFamily="2" charset="2"/>
              <a:buChar char="q"/>
            </a:pPr>
            <a:r>
              <a:rPr lang="en-US" sz="3600" smtClean="0"/>
              <a:t>Demo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754082" y="685800"/>
            <a:ext cx="3352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894116" y="2438402"/>
            <a:ext cx="1828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268682" y="2438400"/>
            <a:ext cx="1828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3810000" y="2667000"/>
            <a:ext cx="12192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 rot="19148302">
            <a:off x="3222894" y="1904164"/>
            <a:ext cx="8382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3303888">
            <a:off x="4746909" y="1893276"/>
            <a:ext cx="8382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657600" y="990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33600" y="2743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86400" y="2743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52800" y="228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MVC design pattern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5800" y="4343400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Model objects are the parts of the application that implement the logic for the application's data domain.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Views are the components that display the application's user interface (UI).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Controllers are the components that handle user interaction, work with the model, and ultimately select a view to render that displays UI.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066800"/>
            <a:ext cx="7086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Advantages of an MVC-Based Web Application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It makes it easier to manage complexity by dividing an application into the model, the view, and the controller.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It does not use view state or server-based forms. This makes the MVC framework ideal for developers who want full control over the behavior of an application.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It provides better support for test-driven development (TDD).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762000"/>
            <a:ext cx="61722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Controller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ASP.NET MVC framework maps URLs to classes that are referred to as controllers.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Controllers process incoming requests, handle user input and interactions, and execute appropriate application logic. 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 controller class typically calls a separate view component to generate the HTML markup for the request.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base class for all controllers is the ControllerBase class.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All controller classes must be named by using the "Controller" suffix.</a:t>
            </a:r>
          </a:p>
          <a:p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33400"/>
            <a:ext cx="8305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ASP.NET MVC Routing Overview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When you create a new ASP.NET MVC application, the application is already configured to use ASP.NET Routing.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Route table is created in the application's Global.asax file.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default route table contains a single route (named Default). The Default route maps the first segment of a URL to a controller name, the second segment of a URL to a controller action, and the third segment to a parameter named id.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Example:/Home/Index/3</a:t>
            </a:r>
            <a:endParaRPr lang="en-US" dirty="0"/>
          </a:p>
          <a:p>
            <a:r>
              <a:rPr lang="en-US" dirty="0" smtClean="0"/>
              <a:t>   	 The Default route maps this URL to the following parameters: </a:t>
            </a:r>
          </a:p>
          <a:p>
            <a:r>
              <a:rPr lang="en-US" dirty="0" smtClean="0"/>
              <a:t>	controller = Home   action = Index  id = 3</a:t>
            </a:r>
          </a:p>
          <a:p>
            <a:r>
              <a:rPr lang="en-US" dirty="0" smtClean="0"/>
              <a:t>	The following code is executed:</a:t>
            </a:r>
          </a:p>
          <a:p>
            <a:r>
              <a:rPr lang="en-US" dirty="0" smtClean="0"/>
              <a:t>	HomeController.Index(3)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33800" y="457200"/>
            <a:ext cx="1752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Views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066800"/>
            <a:ext cx="7924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ASPX</a:t>
            </a:r>
          </a:p>
          <a:p>
            <a:r>
              <a:rPr lang="en-US" dirty="0" smtClean="0"/>
              <a:t>&lt;%:.............%&gt;</a:t>
            </a:r>
            <a:endParaRPr lang="en-US" dirty="0" smtClean="0"/>
          </a:p>
          <a:p>
            <a:r>
              <a:rPr lang="en-US" dirty="0" smtClean="0"/>
              <a:t>RAZOR</a:t>
            </a:r>
          </a:p>
          <a:p>
            <a:r>
              <a:rPr lang="en-US" dirty="0" smtClean="0"/>
              <a:t>@..............@</a:t>
            </a:r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Enclose code blocks.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Variables can be used to store variables.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/>
              <a:t>E</a:t>
            </a:r>
            <a:r>
              <a:rPr lang="en-US" dirty="0" smtClean="0"/>
              <a:t>nclose literal string values in double quotation marks.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Code is case sensitive.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Much of  code involves objects.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Decision  making statements can be written.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685800"/>
            <a:ext cx="3885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Advantages of RAZOR programming: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1295400"/>
            <a:ext cx="739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Integrating Content and Code.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Layout/Master Page.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Compact, Clean, Expressive Code.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Encapsulation and Re-Use with HTML Helpers.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62946" y="685800"/>
            <a:ext cx="3289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Entity Frame Work Data Model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188</TotalTime>
  <Words>399</Words>
  <Application>Microsoft Office PowerPoint</Application>
  <PresentationFormat>On-screen Show (4:3)</PresentationFormat>
  <Paragraphs>78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Paper</vt:lpstr>
      <vt:lpstr>MVC 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govind</dc:creator>
  <cp:lastModifiedBy>Govindarajan G.</cp:lastModifiedBy>
  <cp:revision>11</cp:revision>
  <dcterms:created xsi:type="dcterms:W3CDTF">2011-10-02T11:59:52Z</dcterms:created>
  <dcterms:modified xsi:type="dcterms:W3CDTF">2011-10-03T07:50:00Z</dcterms:modified>
</cp:coreProperties>
</file>