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278A-087C-49D3-BE79-682FFA632D80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F2D36-BF49-47D5-A231-2DBB6129E64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278A-087C-49D3-BE79-682FFA632D80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2D36-BF49-47D5-A231-2DBB6129E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278A-087C-49D3-BE79-682FFA632D80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2D36-BF49-47D5-A231-2DBB6129E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EC8278A-087C-49D3-BE79-682FFA632D80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75F2D36-BF49-47D5-A231-2DBB6129E6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278A-087C-49D3-BE79-682FFA632D80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2D36-BF49-47D5-A231-2DBB6129E64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278A-087C-49D3-BE79-682FFA632D80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2D36-BF49-47D5-A231-2DBB6129E64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2D36-BF49-47D5-A231-2DBB6129E6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278A-087C-49D3-BE79-682FFA632D80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278A-087C-49D3-BE79-682FFA632D80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2D36-BF49-47D5-A231-2DBB6129E64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278A-087C-49D3-BE79-682FFA632D80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F2D36-BF49-47D5-A231-2DBB6129E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EC8278A-087C-49D3-BE79-682FFA632D80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75F2D36-BF49-47D5-A231-2DBB6129E6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278A-087C-49D3-BE79-682FFA632D80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5F2D36-BF49-47D5-A231-2DBB6129E6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EC8278A-087C-49D3-BE79-682FFA632D80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75F2D36-BF49-47D5-A231-2DBB6129E64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685800"/>
            <a:ext cx="30681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AGENDA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1905000"/>
            <a:ext cx="617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/>
              <a:t>Basic</a:t>
            </a:r>
            <a:endParaRPr lang="en-US" sz="3600" dirty="0" smtClean="0"/>
          </a:p>
          <a:p>
            <a:pPr>
              <a:buFont typeface="Wingdings" pitchFamily="2" charset="2"/>
              <a:buChar char="q"/>
            </a:pPr>
            <a:r>
              <a:rPr lang="en-US" sz="3600" dirty="0"/>
              <a:t>Featured</a:t>
            </a:r>
            <a:endParaRPr lang="en-US" sz="3600" dirty="0" smtClean="0"/>
          </a:p>
          <a:p>
            <a:pPr>
              <a:buFont typeface="Wingdings" pitchFamily="2" charset="2"/>
              <a:buChar char="q"/>
            </a:pPr>
            <a:r>
              <a:rPr lang="en-US" sz="3600" dirty="0" smtClean="0"/>
              <a:t>API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/>
              <a:t>Demo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9000" y="609600"/>
            <a:ext cx="1099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Basic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00200"/>
            <a:ext cx="73914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Zero </a:t>
            </a:r>
            <a:r>
              <a:rPr lang="en-US" dirty="0" smtClean="0"/>
              <a:t>configuration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Sorting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Hidden Columns	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Paging	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DOM positioning	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State saving	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Paging Styles	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Scrolling	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Searching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09600"/>
            <a:ext cx="89154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                                </a:t>
            </a:r>
            <a:r>
              <a:rPr lang="en-US" sz="3200" dirty="0" smtClean="0"/>
              <a:t>Featured</a:t>
            </a:r>
            <a:r>
              <a:rPr lang="en-US" dirty="0"/>
              <a:t>			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Events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Multiple </a:t>
            </a:r>
            <a:r>
              <a:rPr lang="en-US" dirty="0"/>
              <a:t>table controls			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/>
              <a:t>Defining length menu			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/>
              <a:t>Complex headers and hidden columns			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/>
              <a:t>Custom toolbar			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/>
              <a:t>Row Highlighting and Grouping		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86106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                                                           </a:t>
            </a:r>
            <a:r>
              <a:rPr lang="en-US" sz="3200" dirty="0" smtClean="0"/>
              <a:t>API</a:t>
            </a:r>
            <a:r>
              <a:rPr lang="en-US" dirty="0"/>
              <a:t>		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/>
              <a:t>Dynamically add a new row		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/>
              <a:t>Individual column filtering		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/>
              <a:t>Editable rows		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/>
              <a:t>Index column		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/>
              <a:t>Show and hide columns		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/>
              <a:t>scrolling		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/>
              <a:t>Table Refresh	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6475" y="2695185"/>
            <a:ext cx="23695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DEMO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201</TotalTime>
  <Words>16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Paper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govind</dc:creator>
  <cp:lastModifiedBy>Govindarajan G.</cp:lastModifiedBy>
  <cp:revision>14</cp:revision>
  <dcterms:created xsi:type="dcterms:W3CDTF">2011-10-02T11:59:52Z</dcterms:created>
  <dcterms:modified xsi:type="dcterms:W3CDTF">2011-12-01T04:20:49Z</dcterms:modified>
</cp:coreProperties>
</file>