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6" autoAdjust="0"/>
    <p:restoredTop sz="99668" autoAdjust="0"/>
  </p:normalViewPr>
  <p:slideViewPr>
    <p:cSldViewPr>
      <p:cViewPr>
        <p:scale>
          <a:sx n="100" d="100"/>
          <a:sy n="100" d="100"/>
        </p:scale>
        <p:origin x="-3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74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535738"/>
            <a:ext cx="40274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3696513C-EE45-4EC4-9CDB-9B3ADDA1F4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A89A-C31A-4E20-A47B-6FF841791F83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68663"/>
            <a:ext cx="7435850" cy="309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2ABE-D105-4C9C-B811-D1429936D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6E5-DB3C-417C-BAAD-6E7C3138F0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6FA04-EE74-47D9-938C-163C66170D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35DF8-4780-4A70-B349-D4B935E03F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7DEC8-CE14-452C-AEA8-7CC629E19C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887F-4A07-4B26-A505-372F34595A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56A17-3C6E-4763-8575-17023F7EC1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1053A-7CE1-4533-BF23-451AFCFDB7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48973-F080-4838-8B9A-7A6EB719CE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79FA-F6A4-450D-A10D-D8828FBA59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31F5D-BEFC-4470-8D5E-2C98DFB8C9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BDEA-6FF8-4512-8215-D3A5480BA5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fld id="{7D68CE10-6B89-4A9D-B8FB-2B091254D6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75"/>
          <p:cNvSpPr>
            <a:spLocks noChangeShapeType="1"/>
          </p:cNvSpPr>
          <p:nvPr/>
        </p:nvSpPr>
        <p:spPr bwMode="auto">
          <a:xfrm>
            <a:off x="6858000" y="1828800"/>
            <a:ext cx="91440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791200" y="4495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75"/>
          <p:cNvSpPr>
            <a:spLocks noChangeShapeType="1"/>
          </p:cNvSpPr>
          <p:nvPr/>
        </p:nvSpPr>
        <p:spPr bwMode="auto">
          <a:xfrm>
            <a:off x="2057400" y="4495800"/>
            <a:ext cx="1295400" cy="381000"/>
          </a:xfrm>
          <a:prstGeom prst="line">
            <a:avLst/>
          </a:prstGeom>
          <a:noFill/>
          <a:ln w="9525" cmpd="dbl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9" name="Text Box 79"/>
          <p:cNvSpPr txBox="1">
            <a:spLocks noChangeArrowheads="1"/>
          </p:cNvSpPr>
          <p:nvPr/>
        </p:nvSpPr>
        <p:spPr bwMode="auto">
          <a:xfrm>
            <a:off x="1295400" y="381001"/>
            <a:ext cx="11430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52" name="Text Box 132"/>
          <p:cNvSpPr txBox="1">
            <a:spLocks noChangeArrowheads="1"/>
          </p:cNvSpPr>
          <p:nvPr/>
        </p:nvSpPr>
        <p:spPr bwMode="auto">
          <a:xfrm>
            <a:off x="4876800" y="6477001"/>
            <a:ext cx="4267200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 database system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architecture  </a:t>
            </a: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447800" y="1219200"/>
            <a:ext cx="685800" cy="533400"/>
            <a:chOff x="144" y="192"/>
            <a:chExt cx="624" cy="528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0" y="0"/>
            <a:ext cx="114300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Member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 Accounting 5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 Admin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 Associate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 Chargeback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 Content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 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ContentJava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 Jump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 Member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 Session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10.SurveyPoll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11.IVROnWeb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12.LavaForum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13PartyMember 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14.Plus45   1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15.SpeedDating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16.SuccessStory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17.Tracking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18.USI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280" name="Group 160"/>
          <p:cNvGrpSpPr>
            <a:grpSpLocks/>
          </p:cNvGrpSpPr>
          <p:nvPr/>
        </p:nvGrpSpPr>
        <p:grpSpPr bwMode="auto">
          <a:xfrm>
            <a:off x="2971800" y="1143000"/>
            <a:ext cx="685800" cy="609600"/>
            <a:chOff x="144" y="192"/>
            <a:chExt cx="624" cy="528"/>
          </a:xfrm>
        </p:grpSpPr>
        <p:pic>
          <p:nvPicPr>
            <p:cNvPr id="5281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82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85" name="Line 165"/>
          <p:cNvSpPr>
            <a:spLocks noChangeShapeType="1"/>
          </p:cNvSpPr>
          <p:nvPr/>
        </p:nvSpPr>
        <p:spPr bwMode="auto">
          <a:xfrm>
            <a:off x="21336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6" name="Text Box 166"/>
          <p:cNvSpPr txBox="1">
            <a:spLocks noChangeArrowheads="1"/>
          </p:cNvSpPr>
          <p:nvPr/>
        </p:nvSpPr>
        <p:spPr bwMode="auto">
          <a:xfrm>
            <a:off x="21336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3733800" y="2895600"/>
            <a:ext cx="685800" cy="609600"/>
            <a:chOff x="144" y="192"/>
            <a:chExt cx="624" cy="528"/>
          </a:xfrm>
        </p:grpSpPr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6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95" name="Line 75"/>
          <p:cNvSpPr>
            <a:spLocks noChangeShapeType="1"/>
          </p:cNvSpPr>
          <p:nvPr/>
        </p:nvSpPr>
        <p:spPr bwMode="auto">
          <a:xfrm flipH="1">
            <a:off x="4191000" y="1676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9" name="Line 169"/>
          <p:cNvSpPr>
            <a:spLocks noChangeShapeType="1"/>
          </p:cNvSpPr>
          <p:nvPr/>
        </p:nvSpPr>
        <p:spPr bwMode="auto">
          <a:xfrm>
            <a:off x="4953000" y="16764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4724400" y="2895600"/>
            <a:ext cx="685800" cy="609600"/>
            <a:chOff x="144" y="192"/>
            <a:chExt cx="624" cy="528"/>
          </a:xfrm>
        </p:grpSpPr>
        <p:pic>
          <p:nvPicPr>
            <p:cNvPr id="5291" name="Picture 1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92" name="Picture 1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6629400" y="2895600"/>
            <a:ext cx="685800" cy="609600"/>
            <a:chOff x="144" y="192"/>
            <a:chExt cx="624" cy="528"/>
          </a:xfrm>
        </p:grpSpPr>
        <p:pic>
          <p:nvPicPr>
            <p:cNvPr id="5318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19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4" name="Line 165"/>
          <p:cNvSpPr>
            <a:spLocks noChangeShapeType="1"/>
          </p:cNvSpPr>
          <p:nvPr/>
        </p:nvSpPr>
        <p:spPr bwMode="auto">
          <a:xfrm flipH="1">
            <a:off x="21336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2743200" y="381001"/>
            <a:ext cx="11430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w151dbp20</a:t>
            </a:r>
          </a:p>
          <a:p>
            <a:pPr algn="ctr" eaLnBrk="1" hangingPunct="1"/>
            <a:r>
              <a:rPr lang="en-US" altLang="zh-CN" sz="90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  <a:endParaRPr lang="en-US" altLang="zh-CN" sz="9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4419600" y="381001"/>
            <a:ext cx="11430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81" name="Group 11"/>
          <p:cNvGrpSpPr>
            <a:grpSpLocks/>
          </p:cNvGrpSpPr>
          <p:nvPr/>
        </p:nvGrpSpPr>
        <p:grpSpPr bwMode="auto">
          <a:xfrm>
            <a:off x="4648200" y="1143000"/>
            <a:ext cx="685800" cy="609600"/>
            <a:chOff x="144" y="192"/>
            <a:chExt cx="624" cy="528"/>
          </a:xfrm>
        </p:grpSpPr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160"/>
          <p:cNvGrpSpPr>
            <a:grpSpLocks/>
          </p:cNvGrpSpPr>
          <p:nvPr/>
        </p:nvGrpSpPr>
        <p:grpSpPr bwMode="auto">
          <a:xfrm>
            <a:off x="6324600" y="1143000"/>
            <a:ext cx="685800" cy="609600"/>
            <a:chOff x="144" y="192"/>
            <a:chExt cx="624" cy="528"/>
          </a:xfrm>
        </p:grpSpPr>
        <p:pic>
          <p:nvPicPr>
            <p:cNvPr id="8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8" name="Line 165"/>
          <p:cNvSpPr>
            <a:spLocks noChangeShapeType="1"/>
          </p:cNvSpPr>
          <p:nvPr/>
        </p:nvSpPr>
        <p:spPr bwMode="auto">
          <a:xfrm>
            <a:off x="5410200" y="1371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Text Box 166"/>
          <p:cNvSpPr txBox="1">
            <a:spLocks noChangeArrowheads="1"/>
          </p:cNvSpPr>
          <p:nvPr/>
        </p:nvSpPr>
        <p:spPr bwMode="auto">
          <a:xfrm>
            <a:off x="54102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0" name="Line 165"/>
          <p:cNvSpPr>
            <a:spLocks noChangeShapeType="1"/>
          </p:cNvSpPr>
          <p:nvPr/>
        </p:nvSpPr>
        <p:spPr bwMode="auto">
          <a:xfrm flipH="1">
            <a:off x="54102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 Box 156"/>
          <p:cNvSpPr txBox="1">
            <a:spLocks noChangeArrowheads="1"/>
          </p:cNvSpPr>
          <p:nvPr/>
        </p:nvSpPr>
        <p:spPr bwMode="auto">
          <a:xfrm>
            <a:off x="7924800" y="0"/>
            <a:ext cx="1219200" cy="272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Profile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1.Profile   3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2.Profile_ad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3.Profile_ar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4.Profile_ai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5.Profile_md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6.Profile_mr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7.Profile_mi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8.Profile_wd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9.Profile_wr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10.Profile_wi 4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11.Msg 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12.Msg_ad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13.Msg_ar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14.Msg_ai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15-17Msg_m[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18-20Msg_w[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algn="ctr"/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248400" y="381001"/>
            <a:ext cx="11430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94" name="Group 197"/>
          <p:cNvGrpSpPr>
            <a:grpSpLocks/>
          </p:cNvGrpSpPr>
          <p:nvPr/>
        </p:nvGrpSpPr>
        <p:grpSpPr bwMode="auto">
          <a:xfrm>
            <a:off x="5715000" y="2895600"/>
            <a:ext cx="685800" cy="609600"/>
            <a:chOff x="144" y="192"/>
            <a:chExt cx="624" cy="528"/>
          </a:xfrm>
        </p:grpSpPr>
        <p:pic>
          <p:nvPicPr>
            <p:cNvPr id="95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96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Line 75"/>
          <p:cNvSpPr>
            <a:spLocks noChangeShapeType="1"/>
          </p:cNvSpPr>
          <p:nvPr/>
        </p:nvSpPr>
        <p:spPr bwMode="auto">
          <a:xfrm flipH="1">
            <a:off x="6172200" y="18288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169"/>
          <p:cNvSpPr>
            <a:spLocks noChangeShapeType="1"/>
          </p:cNvSpPr>
          <p:nvPr/>
        </p:nvSpPr>
        <p:spPr bwMode="auto">
          <a:xfrm>
            <a:off x="6705600" y="1828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Text Box 79"/>
          <p:cNvSpPr txBox="1">
            <a:spLocks noChangeArrowheads="1"/>
          </p:cNvSpPr>
          <p:nvPr/>
        </p:nvSpPr>
        <p:spPr bwMode="auto">
          <a:xfrm>
            <a:off x="3505200" y="3657600"/>
            <a:ext cx="99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0" name="Text Box 79"/>
          <p:cNvSpPr txBox="1">
            <a:spLocks noChangeArrowheads="1"/>
          </p:cNvSpPr>
          <p:nvPr/>
        </p:nvSpPr>
        <p:spPr bwMode="auto">
          <a:xfrm>
            <a:off x="4572000" y="3657600"/>
            <a:ext cx="99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3" name="Text Box 79"/>
          <p:cNvSpPr txBox="1">
            <a:spLocks noChangeArrowheads="1"/>
          </p:cNvSpPr>
          <p:nvPr/>
        </p:nvSpPr>
        <p:spPr bwMode="auto">
          <a:xfrm>
            <a:off x="6705600" y="3657600"/>
            <a:ext cx="10668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4" name="Text Box 79"/>
          <p:cNvSpPr txBox="1">
            <a:spLocks noChangeArrowheads="1"/>
          </p:cNvSpPr>
          <p:nvPr/>
        </p:nvSpPr>
        <p:spPr bwMode="auto">
          <a:xfrm>
            <a:off x="5638800" y="3657600"/>
            <a:ext cx="99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05" name="Group 160"/>
          <p:cNvGrpSpPr>
            <a:grpSpLocks/>
          </p:cNvGrpSpPr>
          <p:nvPr/>
        </p:nvGrpSpPr>
        <p:grpSpPr bwMode="auto">
          <a:xfrm>
            <a:off x="2590800" y="2895600"/>
            <a:ext cx="685800" cy="533400"/>
            <a:chOff x="144" y="192"/>
            <a:chExt cx="624" cy="528"/>
          </a:xfrm>
        </p:grpSpPr>
        <p:pic>
          <p:nvPicPr>
            <p:cNvPr id="10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0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8" name="Line 75"/>
          <p:cNvSpPr>
            <a:spLocks noChangeShapeType="1"/>
          </p:cNvSpPr>
          <p:nvPr/>
        </p:nvSpPr>
        <p:spPr bwMode="auto">
          <a:xfrm flipH="1">
            <a:off x="2971800" y="1752600"/>
            <a:ext cx="38099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166"/>
          <p:cNvSpPr txBox="1">
            <a:spLocks noChangeArrowheads="1"/>
          </p:cNvSpPr>
          <p:nvPr/>
        </p:nvSpPr>
        <p:spPr bwMode="auto">
          <a:xfrm>
            <a:off x="4191000" y="2209800"/>
            <a:ext cx="9144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0" name="Text Box 166"/>
          <p:cNvSpPr txBox="1">
            <a:spLocks noChangeArrowheads="1"/>
          </p:cNvSpPr>
          <p:nvPr/>
        </p:nvSpPr>
        <p:spPr bwMode="auto">
          <a:xfrm>
            <a:off x="6324600" y="22098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27432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12" name="Group 160"/>
          <p:cNvGrpSpPr>
            <a:grpSpLocks/>
          </p:cNvGrpSpPr>
          <p:nvPr/>
        </p:nvGrpSpPr>
        <p:grpSpPr bwMode="auto">
          <a:xfrm>
            <a:off x="7924800" y="2971800"/>
            <a:ext cx="685800" cy="533400"/>
            <a:chOff x="144" y="192"/>
            <a:chExt cx="624" cy="528"/>
          </a:xfrm>
        </p:grpSpPr>
        <p:pic>
          <p:nvPicPr>
            <p:cNvPr id="113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1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990600" y="3657600"/>
            <a:ext cx="10668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23" name="Text Box 79"/>
          <p:cNvSpPr txBox="1">
            <a:spLocks noChangeArrowheads="1"/>
          </p:cNvSpPr>
          <p:nvPr/>
        </p:nvSpPr>
        <p:spPr bwMode="auto">
          <a:xfrm>
            <a:off x="7848600" y="3657600"/>
            <a:ext cx="11430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23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7200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4" name="Group 160"/>
          <p:cNvGrpSpPr>
            <a:grpSpLocks/>
          </p:cNvGrpSpPr>
          <p:nvPr/>
        </p:nvGrpSpPr>
        <p:grpSpPr bwMode="auto">
          <a:xfrm>
            <a:off x="3048000" y="4876800"/>
            <a:ext cx="685800" cy="533400"/>
            <a:chOff x="144" y="192"/>
            <a:chExt cx="624" cy="528"/>
          </a:xfrm>
        </p:grpSpPr>
        <p:pic>
          <p:nvPicPr>
            <p:cNvPr id="125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26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7" name="Text Box 79"/>
          <p:cNvSpPr txBox="1">
            <a:spLocks noChangeArrowheads="1"/>
          </p:cNvSpPr>
          <p:nvPr/>
        </p:nvSpPr>
        <p:spPr bwMode="auto">
          <a:xfrm>
            <a:off x="2590800" y="5486400"/>
            <a:ext cx="13716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9" name="Group 160"/>
          <p:cNvGrpSpPr>
            <a:grpSpLocks/>
          </p:cNvGrpSpPr>
          <p:nvPr/>
        </p:nvGrpSpPr>
        <p:grpSpPr bwMode="auto">
          <a:xfrm>
            <a:off x="5486400" y="4876800"/>
            <a:ext cx="685800" cy="533400"/>
            <a:chOff x="144" y="192"/>
            <a:chExt cx="624" cy="528"/>
          </a:xfrm>
        </p:grpSpPr>
        <p:pic>
          <p:nvPicPr>
            <p:cNvPr id="130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1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2" name="Text Box 79"/>
          <p:cNvSpPr txBox="1">
            <a:spLocks noChangeArrowheads="1"/>
          </p:cNvSpPr>
          <p:nvPr/>
        </p:nvSpPr>
        <p:spPr bwMode="auto">
          <a:xfrm>
            <a:off x="5181600" y="5486400"/>
            <a:ext cx="12954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24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7200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4" name="Text Box 166"/>
          <p:cNvSpPr txBox="1">
            <a:spLocks noChangeArrowheads="1"/>
          </p:cNvSpPr>
          <p:nvPr/>
        </p:nvSpPr>
        <p:spPr bwMode="auto">
          <a:xfrm>
            <a:off x="2209800" y="4419600"/>
            <a:ext cx="9144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Slave-Slave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5" name="Text Box 166"/>
          <p:cNvSpPr txBox="1">
            <a:spLocks noChangeArrowheads="1"/>
          </p:cNvSpPr>
          <p:nvPr/>
        </p:nvSpPr>
        <p:spPr bwMode="auto">
          <a:xfrm>
            <a:off x="6705600" y="4419600"/>
            <a:ext cx="9144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Slave-Slave 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36" name="Group 160"/>
          <p:cNvGrpSpPr>
            <a:grpSpLocks/>
          </p:cNvGrpSpPr>
          <p:nvPr/>
        </p:nvGrpSpPr>
        <p:grpSpPr bwMode="auto">
          <a:xfrm>
            <a:off x="1371600" y="2895600"/>
            <a:ext cx="685800" cy="533400"/>
            <a:chOff x="144" y="192"/>
            <a:chExt cx="624" cy="528"/>
          </a:xfrm>
        </p:grpSpPr>
        <p:pic>
          <p:nvPicPr>
            <p:cNvPr id="137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2209800" y="3657600"/>
            <a:ext cx="99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0" name="Line 75"/>
          <p:cNvSpPr>
            <a:spLocks noChangeShapeType="1"/>
          </p:cNvSpPr>
          <p:nvPr/>
        </p:nvSpPr>
        <p:spPr bwMode="auto">
          <a:xfrm flipH="1">
            <a:off x="1798319" y="1752600"/>
            <a:ext cx="45719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Text Box 166"/>
          <p:cNvSpPr txBox="1">
            <a:spLocks noChangeArrowheads="1"/>
          </p:cNvSpPr>
          <p:nvPr/>
        </p:nvSpPr>
        <p:spPr bwMode="auto">
          <a:xfrm>
            <a:off x="12954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2" name="Date Placeholder 141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133600" cy="381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62316E24-EE9C-49F6-9ED4-92B2D1317F63}" type="datetime2">
              <a:rPr lang="en-US" altLang="zh-CN" sz="1200" smtClean="0"/>
              <a:pPr/>
              <a:t>Thursday, January 24, 2013</a:t>
            </a:fld>
            <a:endParaRPr lang="en-US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9CDCC0AF6724E8FD6C0B026FDBBF6" ma:contentTypeVersion="0" ma:contentTypeDescription="Create a new document." ma:contentTypeScope="" ma:versionID="d87eb7507014ed54cc1caeed5d087a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93767-06B6-42B5-9965-B52F24490A5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C3AA7EB-3BBB-44B8-B711-D96014C4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BA40C0-D164-4326-8241-7AE4F0D46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175649</TotalTime>
  <Words>299</Words>
  <Application>Microsoft Office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jcui</cp:lastModifiedBy>
  <cp:revision>124</cp:revision>
  <cp:lastPrinted>1601-01-01T00:00:00Z</cp:lastPrinted>
  <dcterms:created xsi:type="dcterms:W3CDTF">1601-01-01T00:00:00Z</dcterms:created>
  <dcterms:modified xsi:type="dcterms:W3CDTF">2013-01-24T16:43:35Z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display_urn:schemas-microsoft-com:office:office#Editor">
    <vt:lpwstr>Hunter Qian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Jason Cui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haredFileIndex">
    <vt:lpwstr/>
  </property>
</Properties>
</file>