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7"/>
  </p:handoutMasterIdLst>
  <p:sldIdLst>
    <p:sldId id="256" r:id="rId6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94" autoAdjust="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74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35738"/>
            <a:ext cx="40274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535738"/>
            <a:ext cx="40274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F727049-8985-4A0B-9EAA-73D2569931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42B76-D843-4F5D-ADB1-836495BC69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DD99D-7653-4B8C-BB1B-1EF727ADD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4CE1-4B31-4C67-82C6-DDA813CFA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37A4-79DF-4F13-A040-2187FB3209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FAA36-3A9D-4BFC-A666-75D0B937C5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B97FD-220B-4C83-B337-5803A85D28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3140-04A9-4E20-8B8B-A8ED4FE790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8E58-FC1A-422C-88E9-86C2ED2F5A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2AF1-9F6B-471B-8D3D-D69C9BB00C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D55A3-2208-46F4-92BB-42C44349FA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246B1-FC97-4F01-852E-7CB0FC7306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SimSun" pitchFamily="2" charset="-122"/>
              </a:defRPr>
            </a:lvl1pPr>
          </a:lstStyle>
          <a:p>
            <a:pPr>
              <a:defRPr/>
            </a:pPr>
            <a:fld id="{13C6B274-F839-4C7C-A900-D7C6C44A93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RplctnS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Line 38"/>
          <p:cNvSpPr>
            <a:spLocks noChangeShapeType="1"/>
          </p:cNvSpPr>
          <p:nvPr/>
        </p:nvSpPr>
        <p:spPr bwMode="auto">
          <a:xfrm flipV="1">
            <a:off x="2514600" y="1524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57" name="Group 82"/>
          <p:cNvGrpSpPr>
            <a:grpSpLocks/>
          </p:cNvGrpSpPr>
          <p:nvPr/>
        </p:nvGrpSpPr>
        <p:grpSpPr bwMode="auto">
          <a:xfrm>
            <a:off x="2590800" y="2438400"/>
            <a:ext cx="381000" cy="304800"/>
            <a:chOff x="144" y="192"/>
            <a:chExt cx="624" cy="528"/>
          </a:xfrm>
        </p:grpSpPr>
        <p:pic>
          <p:nvPicPr>
            <p:cNvPr id="2095" name="Picture 8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6" name="Picture 8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28" name="Text Box 108"/>
          <p:cNvSpPr txBox="1">
            <a:spLocks noChangeArrowheads="1"/>
          </p:cNvSpPr>
          <p:nvPr/>
        </p:nvSpPr>
        <p:spPr bwMode="auto">
          <a:xfrm>
            <a:off x="1676400" y="3124200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w151rep03 </a:t>
            </a:r>
          </a:p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</a:t>
            </a: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: </a:t>
            </a:r>
            <a:r>
              <a:rPr lang="en-US" altLang="zh-CN" sz="1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webtheta</a:t>
            </a:r>
            <a:endParaRPr lang="en-US" altLang="zh-CN" sz="10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10.10.92.222</a:t>
            </a:r>
          </a:p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8130</a:t>
            </a:r>
            <a:endParaRPr lang="en-US" altLang="zh-CN" sz="10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252" name="Text Box 132"/>
          <p:cNvSpPr txBox="1">
            <a:spLocks noChangeArrowheads="1"/>
          </p:cNvSpPr>
          <p:nvPr/>
        </p:nvSpPr>
        <p:spPr bwMode="auto">
          <a:xfrm>
            <a:off x="3886200" y="60960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WEB Sybase database </a:t>
            </a:r>
            <a:r>
              <a:rPr lang="en-US" altLang="zh-CN" sz="2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architecture</a:t>
            </a:r>
          </a:p>
        </p:txBody>
      </p:sp>
      <p:sp>
        <p:nvSpPr>
          <p:cNvPr id="2063" name="Text Box 190"/>
          <p:cNvSpPr txBox="1">
            <a:spLocks noChangeArrowheads="1"/>
          </p:cNvSpPr>
          <p:nvPr/>
        </p:nvSpPr>
        <p:spPr bwMode="auto">
          <a:xfrm>
            <a:off x="533400" y="4267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SimSun" pitchFamily="2" charset="-122"/>
            </a:endParaRPr>
          </a:p>
        </p:txBody>
      </p:sp>
      <p:grpSp>
        <p:nvGrpSpPr>
          <p:cNvPr id="2066" name="Group 201"/>
          <p:cNvGrpSpPr>
            <a:grpSpLocks/>
          </p:cNvGrpSpPr>
          <p:nvPr/>
        </p:nvGrpSpPr>
        <p:grpSpPr bwMode="auto">
          <a:xfrm>
            <a:off x="6019800" y="2590800"/>
            <a:ext cx="685800" cy="609600"/>
            <a:chOff x="144" y="192"/>
            <a:chExt cx="624" cy="528"/>
          </a:xfrm>
        </p:grpSpPr>
        <p:pic>
          <p:nvPicPr>
            <p:cNvPr id="2093" name="Picture 20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4" name="Picture 203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67" name="Line 204"/>
          <p:cNvSpPr>
            <a:spLocks noChangeShapeType="1"/>
          </p:cNvSpPr>
          <p:nvPr/>
        </p:nvSpPr>
        <p:spPr bwMode="auto">
          <a:xfrm>
            <a:off x="2514600" y="2819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205"/>
          <p:cNvSpPr txBox="1">
            <a:spLocks noChangeArrowheads="1"/>
          </p:cNvSpPr>
          <p:nvPr/>
        </p:nvSpPr>
        <p:spPr bwMode="auto">
          <a:xfrm>
            <a:off x="5867400" y="2209800"/>
            <a:ext cx="1006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 dirty="0">
                <a:ea typeface="SimSun" pitchFamily="2" charset="-122"/>
              </a:rPr>
              <a:t>g151dbr07</a:t>
            </a:r>
          </a:p>
        </p:txBody>
      </p:sp>
      <p:sp>
        <p:nvSpPr>
          <p:cNvPr id="2069" name="Text Box 206"/>
          <p:cNvSpPr txBox="1">
            <a:spLocks noChangeArrowheads="1"/>
          </p:cNvSpPr>
          <p:nvPr/>
        </p:nvSpPr>
        <p:spPr bwMode="auto">
          <a:xfrm>
            <a:off x="3886200" y="2514600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 dirty="0">
                <a:ea typeface="SimSun" pitchFamily="2" charset="-122"/>
              </a:rPr>
              <a:t>MSA DB REPLICATION</a:t>
            </a:r>
          </a:p>
        </p:txBody>
      </p:sp>
      <p:sp>
        <p:nvSpPr>
          <p:cNvPr id="2070" name="Text Box 207"/>
          <p:cNvSpPr txBox="1">
            <a:spLocks noChangeArrowheads="1"/>
          </p:cNvSpPr>
          <p:nvPr/>
        </p:nvSpPr>
        <p:spPr bwMode="auto">
          <a:xfrm>
            <a:off x="5867400" y="3505200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[database]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Accounting;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Admin</a:t>
            </a:r>
            <a:endParaRPr lang="en-US" altLang="zh-CN" sz="1200" dirty="0">
              <a:ea typeface="SimSun" pitchFamily="2" charset="-122"/>
            </a:endParaRPr>
          </a:p>
        </p:txBody>
      </p:sp>
      <p:grpSp>
        <p:nvGrpSpPr>
          <p:cNvPr id="2071" name="Group 208"/>
          <p:cNvGrpSpPr>
            <a:grpSpLocks/>
          </p:cNvGrpSpPr>
          <p:nvPr/>
        </p:nvGrpSpPr>
        <p:grpSpPr bwMode="auto">
          <a:xfrm>
            <a:off x="7772400" y="2590800"/>
            <a:ext cx="685800" cy="609600"/>
            <a:chOff x="144" y="192"/>
            <a:chExt cx="624" cy="528"/>
          </a:xfrm>
        </p:grpSpPr>
        <p:pic>
          <p:nvPicPr>
            <p:cNvPr id="2091" name="Picture 20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2" name="Picture 21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72" name="Text Box 211"/>
          <p:cNvSpPr txBox="1">
            <a:spLocks noChangeArrowheads="1"/>
          </p:cNvSpPr>
          <p:nvPr/>
        </p:nvSpPr>
        <p:spPr bwMode="auto">
          <a:xfrm>
            <a:off x="7848600" y="2286000"/>
            <a:ext cx="914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ea typeface="SimSun" pitchFamily="2" charset="-122"/>
              </a:rPr>
              <a:t>webdb0r</a:t>
            </a:r>
          </a:p>
        </p:txBody>
      </p:sp>
      <p:sp>
        <p:nvSpPr>
          <p:cNvPr id="2073" name="Text Box 212"/>
          <p:cNvSpPr txBox="1">
            <a:spLocks noChangeArrowheads="1"/>
          </p:cNvSpPr>
          <p:nvPr/>
        </p:nvSpPr>
        <p:spPr bwMode="auto">
          <a:xfrm>
            <a:off x="7696200" y="3505200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[database]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Accounting;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Admin</a:t>
            </a:r>
            <a:endParaRPr lang="en-US" altLang="zh-CN" sz="1200" dirty="0">
              <a:ea typeface="SimSun" pitchFamily="2" charset="-122"/>
            </a:endParaRPr>
          </a:p>
        </p:txBody>
      </p:sp>
      <p:sp>
        <p:nvSpPr>
          <p:cNvPr id="2074" name="Line 213"/>
          <p:cNvSpPr>
            <a:spLocks noChangeShapeType="1"/>
          </p:cNvSpPr>
          <p:nvPr/>
        </p:nvSpPr>
        <p:spPr bwMode="auto">
          <a:xfrm>
            <a:off x="6629400" y="2895600"/>
            <a:ext cx="1143000" cy="457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5" name="Text Box 214"/>
          <p:cNvSpPr txBox="1">
            <a:spLocks noChangeArrowheads="1"/>
          </p:cNvSpPr>
          <p:nvPr/>
        </p:nvSpPr>
        <p:spPr bwMode="auto">
          <a:xfrm rot="10800000" flipV="1">
            <a:off x="6629400" y="243840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a typeface="SimSun" pitchFamily="2" charset="-122"/>
              </a:rPr>
              <a:t>Proxy DB/Table</a:t>
            </a:r>
          </a:p>
        </p:txBody>
      </p:sp>
      <p:grpSp>
        <p:nvGrpSpPr>
          <p:cNvPr id="2076" name="Group 215"/>
          <p:cNvGrpSpPr>
            <a:grpSpLocks/>
          </p:cNvGrpSpPr>
          <p:nvPr/>
        </p:nvGrpSpPr>
        <p:grpSpPr bwMode="auto">
          <a:xfrm>
            <a:off x="381000" y="914400"/>
            <a:ext cx="685800" cy="609600"/>
            <a:chOff x="144" y="192"/>
            <a:chExt cx="624" cy="528"/>
          </a:xfrm>
        </p:grpSpPr>
        <p:pic>
          <p:nvPicPr>
            <p:cNvPr id="2089" name="Picture 2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0" name="Picture 21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77" name="Line 218"/>
          <p:cNvSpPr>
            <a:spLocks noChangeShapeType="1"/>
          </p:cNvSpPr>
          <p:nvPr/>
        </p:nvSpPr>
        <p:spPr bwMode="auto">
          <a:xfrm>
            <a:off x="1066800" y="1752600"/>
            <a:ext cx="914400" cy="914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9" name="Text Box 219"/>
          <p:cNvSpPr txBox="1">
            <a:spLocks noChangeArrowheads="1"/>
          </p:cNvSpPr>
          <p:nvPr/>
        </p:nvSpPr>
        <p:spPr bwMode="auto">
          <a:xfrm>
            <a:off x="152400" y="2286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</a:t>
            </a: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151dbp01</a:t>
            </a:r>
            <a:endParaRPr lang="en-US" altLang="zh-CN" sz="10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eaLnBrk="1" hangingPunct="1">
              <a:defRPr/>
            </a:pPr>
            <a:r>
              <a:rPr lang="en-US" altLang="zh-CN" sz="1000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</a:t>
            </a: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w151dbp01</a:t>
            </a:r>
            <a:endParaRPr lang="en-US" altLang="zh-CN" sz="10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eaLnBrk="1" hangingPunct="1">
              <a:defRPr/>
            </a:pPr>
            <a:r>
              <a:rPr lang="en-US" altLang="zh-CN" sz="1000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</a:t>
            </a:r>
            <a:r>
              <a:rPr lang="en-US" sz="1000" dirty="0" smtClean="0"/>
              <a:t>10.10.92.201 </a:t>
            </a: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</a:t>
            </a:r>
            <a:r>
              <a:rPr lang="en-US" altLang="zh-CN" sz="1000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: </a:t>
            </a: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4100</a:t>
            </a:r>
            <a:endParaRPr lang="en-US" altLang="zh-CN" sz="10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2079" name="Text Box 220"/>
          <p:cNvSpPr txBox="1">
            <a:spLocks noChangeArrowheads="1"/>
          </p:cNvSpPr>
          <p:nvPr/>
        </p:nvSpPr>
        <p:spPr bwMode="auto">
          <a:xfrm>
            <a:off x="381000" y="1447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2080" name="Text Box 221"/>
          <p:cNvSpPr txBox="1">
            <a:spLocks noChangeArrowheads="1"/>
          </p:cNvSpPr>
          <p:nvPr/>
        </p:nvSpPr>
        <p:spPr bwMode="auto">
          <a:xfrm>
            <a:off x="228600" y="167640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[database]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Accounting;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Admin</a:t>
            </a:r>
            <a:endParaRPr lang="en-US" altLang="zh-CN" sz="1200" dirty="0">
              <a:ea typeface="SimSun" pitchFamily="2" charset="-122"/>
            </a:endParaRPr>
          </a:p>
        </p:txBody>
      </p:sp>
      <p:grpSp>
        <p:nvGrpSpPr>
          <p:cNvPr id="2081" name="Group 222"/>
          <p:cNvGrpSpPr>
            <a:grpSpLocks/>
          </p:cNvGrpSpPr>
          <p:nvPr/>
        </p:nvGrpSpPr>
        <p:grpSpPr bwMode="auto">
          <a:xfrm>
            <a:off x="3505200" y="990600"/>
            <a:ext cx="685800" cy="609600"/>
            <a:chOff x="144" y="192"/>
            <a:chExt cx="624" cy="528"/>
          </a:xfrm>
        </p:grpSpPr>
        <p:pic>
          <p:nvPicPr>
            <p:cNvPr id="2087" name="Picture 22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8" name="Picture 22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45" name="Text Box 225"/>
          <p:cNvSpPr txBox="1">
            <a:spLocks noChangeArrowheads="1"/>
          </p:cNvSpPr>
          <p:nvPr/>
        </p:nvSpPr>
        <p:spPr bwMode="auto">
          <a:xfrm>
            <a:off x="3733800" y="228600"/>
            <a:ext cx="152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w151dbp04</a:t>
            </a:r>
            <a:endParaRPr lang="en-US" altLang="zh-CN" sz="10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</a:t>
            </a: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w151dbp04</a:t>
            </a:r>
            <a:endParaRPr lang="en-US" altLang="zh-CN" sz="10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</a:t>
            </a:r>
            <a:r>
              <a:rPr lang="en-US" sz="1000" dirty="0" smtClean="0"/>
              <a:t>10.10.92.204 </a:t>
            </a:r>
          </a:p>
          <a:p>
            <a:pPr eaLnBrk="1" hangingPunct="1">
              <a:defRPr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</a:t>
            </a: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: 4100</a:t>
            </a:r>
            <a:endParaRPr lang="en-US" altLang="zh-CN" sz="10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2083" name="Text Box 226"/>
          <p:cNvSpPr txBox="1">
            <a:spLocks noChangeArrowheads="1"/>
          </p:cNvSpPr>
          <p:nvPr/>
        </p:nvSpPr>
        <p:spPr bwMode="auto">
          <a:xfrm>
            <a:off x="3581400" y="1676400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[database]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Accounting;</a:t>
            </a:r>
          </a:p>
          <a:p>
            <a:pPr>
              <a:spcBef>
                <a:spcPts val="0"/>
              </a:spcBef>
            </a:pPr>
            <a:r>
              <a:rPr lang="en-US" altLang="zh-CN" sz="1200" dirty="0" smtClean="0">
                <a:ea typeface="SimSun" pitchFamily="2" charset="-122"/>
              </a:rPr>
              <a:t>Admin</a:t>
            </a:r>
            <a:endParaRPr lang="en-US" altLang="zh-CN" sz="1200" dirty="0">
              <a:ea typeface="SimSun" pitchFamily="2" charset="-122"/>
            </a:endParaRPr>
          </a:p>
        </p:txBody>
      </p:sp>
      <p:sp>
        <p:nvSpPr>
          <p:cNvPr id="2085" name="Line 228"/>
          <p:cNvSpPr>
            <a:spLocks noChangeShapeType="1"/>
          </p:cNvSpPr>
          <p:nvPr/>
        </p:nvSpPr>
        <p:spPr bwMode="auto">
          <a:xfrm flipV="1">
            <a:off x="990600" y="1143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49" name="Text Box 229"/>
          <p:cNvSpPr txBox="1">
            <a:spLocks noChangeArrowheads="1"/>
          </p:cNvSpPr>
          <p:nvPr/>
        </p:nvSpPr>
        <p:spPr bwMode="auto">
          <a:xfrm>
            <a:off x="1447800" y="1219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1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Warmstandby</a:t>
            </a:r>
            <a:r>
              <a:rPr lang="en-US" altLang="zh-CN" sz="1000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 logical connection</a:t>
            </a:r>
          </a:p>
          <a:p>
            <a:pPr algn="ctr" eaLnBrk="1" hangingPunct="1">
              <a:defRPr/>
            </a:pP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9CDCC0AF6724E8FD6C0B026FDBBF6" ma:contentTypeVersion="0" ma:contentTypeDescription="Create a new document." ma:contentTypeScope="" ma:versionID="d87eb7507014ed54cc1caeed5d087af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F04CBAF-5493-4C72-B34B-5FC2FF6C3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5285305-36F4-44B5-A945-F4215DDA1BE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F17EC69-5AAD-4E07-BD58-D8C0A3A01B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8628FDE-60C6-4007-82A5-26ECCF7F4E1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56334</TotalTime>
  <Words>68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jcui</cp:lastModifiedBy>
  <cp:revision>78</cp:revision>
  <cp:lastPrinted>1601-01-01T00:00:00Z</cp:lastPrinted>
  <dcterms:created xsi:type="dcterms:W3CDTF">1601-01-01T00:00:00Z</dcterms:created>
  <dcterms:modified xsi:type="dcterms:W3CDTF">2014-02-06T15:53:07Z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xd_Signature">
    <vt:lpwstr/>
  </property>
  <property fmtid="{D5CDD505-2E9C-101B-9397-08002B2CF9AE}" pid="4" name="display_urn:schemas-microsoft-com:office:office#Editor">
    <vt:lpwstr>Jason Cui</vt:lpwstr>
  </property>
  <property fmtid="{D5CDD505-2E9C-101B-9397-08002B2CF9AE}" pid="5" name="display_urn:schemas-microsoft-com:office:office#Author">
    <vt:lpwstr>Jason Cui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_SourceUrl">
    <vt:lpwstr/>
  </property>
</Properties>
</file>