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6"/>
  </p:handoutMasterIdLst>
  <p:sldIdLst>
    <p:sldId id="256" r:id="rId5"/>
  </p:sldIdLst>
  <p:sldSz cx="9144000" cy="6858000" type="screen4x3"/>
  <p:notesSz cx="9296400" cy="6881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6" autoAdjust="0"/>
    <p:restoredTop sz="99668" autoAdjust="0"/>
  </p:normalViewPr>
  <p:slideViewPr>
    <p:cSldViewPr>
      <p:cViewPr>
        <p:scale>
          <a:sx n="100" d="100"/>
          <a:sy n="100" d="100"/>
        </p:scale>
        <p:origin x="-36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74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35738"/>
            <a:ext cx="4027488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535738"/>
            <a:ext cx="4027488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3696513C-EE45-4EC4-9CDB-9B3ADDA1F4E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476E5-DB3C-417C-BAAD-6E7C3138F08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A6FA04-EE74-47D9-938C-163C66170D2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35DF8-4780-4A70-B349-D4B935E03F2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7DEC8-CE14-452C-AEA8-7CC629E19C3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4887F-4A07-4B26-A505-372F34595AA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456A17-3C6E-4763-8575-17023F7EC1D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1053A-7CE1-4533-BF23-451AFCFDB7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48973-F080-4838-8B9A-7A6EB719CE0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279FA-F6A4-450D-A10D-D8828FBA59A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31F5D-BEFC-4470-8D5E-2C98DFB8C95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CBDEA-6FF8-4512-8215-D3A5480BA5A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SimSun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SimSun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SimSun" pitchFamily="2" charset="-122"/>
              </a:defRPr>
            </a:lvl1pPr>
          </a:lstStyle>
          <a:p>
            <a:fld id="{7D68CE10-6B89-4A9D-B8FB-2B091254D60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1" name="Picture 61" descr="RplctnS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619125"/>
            <a:ext cx="533400" cy="523875"/>
          </a:xfrm>
          <a:prstGeom prst="rect">
            <a:avLst/>
          </a:prstGeom>
          <a:noFill/>
        </p:spPr>
      </p:pic>
      <p:sp>
        <p:nvSpPr>
          <p:cNvPr id="5182" name="Line 62"/>
          <p:cNvSpPr>
            <a:spLocks noChangeShapeType="1"/>
          </p:cNvSpPr>
          <p:nvPr/>
        </p:nvSpPr>
        <p:spPr bwMode="auto">
          <a:xfrm flipV="1">
            <a:off x="990600" y="914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183" name="Group 63"/>
          <p:cNvGrpSpPr>
            <a:grpSpLocks/>
          </p:cNvGrpSpPr>
          <p:nvPr/>
        </p:nvGrpSpPr>
        <p:grpSpPr bwMode="auto">
          <a:xfrm>
            <a:off x="4343400" y="2438400"/>
            <a:ext cx="685800" cy="609600"/>
            <a:chOff x="144" y="192"/>
            <a:chExt cx="624" cy="528"/>
          </a:xfrm>
        </p:grpSpPr>
        <p:pic>
          <p:nvPicPr>
            <p:cNvPr id="5184" name="Picture 6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185" name="Picture 65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186" name="Group 66"/>
          <p:cNvGrpSpPr>
            <a:grpSpLocks/>
          </p:cNvGrpSpPr>
          <p:nvPr/>
        </p:nvGrpSpPr>
        <p:grpSpPr bwMode="auto">
          <a:xfrm>
            <a:off x="4343400" y="1447800"/>
            <a:ext cx="685800" cy="609600"/>
            <a:chOff x="144" y="192"/>
            <a:chExt cx="624" cy="528"/>
          </a:xfrm>
        </p:grpSpPr>
        <p:pic>
          <p:nvPicPr>
            <p:cNvPr id="5187" name="Picture 6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188" name="Picture 68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189" name="Group 69"/>
          <p:cNvGrpSpPr>
            <a:grpSpLocks/>
          </p:cNvGrpSpPr>
          <p:nvPr/>
        </p:nvGrpSpPr>
        <p:grpSpPr bwMode="auto">
          <a:xfrm>
            <a:off x="4343400" y="381000"/>
            <a:ext cx="685800" cy="609600"/>
            <a:chOff x="144" y="192"/>
            <a:chExt cx="624" cy="528"/>
          </a:xfrm>
        </p:grpSpPr>
        <p:pic>
          <p:nvPicPr>
            <p:cNvPr id="5190" name="Picture 7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191" name="Picture 71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192" name="Line 72"/>
          <p:cNvSpPr>
            <a:spLocks noChangeShapeType="1"/>
          </p:cNvSpPr>
          <p:nvPr/>
        </p:nvSpPr>
        <p:spPr bwMode="auto">
          <a:xfrm flipV="1">
            <a:off x="1828800" y="6096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3" name="Line 73"/>
          <p:cNvSpPr>
            <a:spLocks noChangeShapeType="1"/>
          </p:cNvSpPr>
          <p:nvPr/>
        </p:nvSpPr>
        <p:spPr bwMode="auto">
          <a:xfrm>
            <a:off x="1828800" y="13716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4" name="Line 74"/>
          <p:cNvSpPr>
            <a:spLocks noChangeShapeType="1"/>
          </p:cNvSpPr>
          <p:nvPr/>
        </p:nvSpPr>
        <p:spPr bwMode="auto">
          <a:xfrm>
            <a:off x="1828800" y="1371600"/>
            <a:ext cx="2514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9" name="Text Box 79"/>
          <p:cNvSpPr txBox="1">
            <a:spLocks noChangeArrowheads="1"/>
          </p:cNvSpPr>
          <p:nvPr/>
        </p:nvSpPr>
        <p:spPr bwMode="auto">
          <a:xfrm>
            <a:off x="152400" y="28194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w151dbp01</a:t>
            </a:r>
          </a:p>
        </p:txBody>
      </p:sp>
      <p:sp>
        <p:nvSpPr>
          <p:cNvPr id="5242" name="Text Box 122"/>
          <p:cNvSpPr txBox="1">
            <a:spLocks noChangeArrowheads="1"/>
          </p:cNvSpPr>
          <p:nvPr/>
        </p:nvSpPr>
        <p:spPr bwMode="auto">
          <a:xfrm>
            <a:off x="1600200" y="2286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W151rep01</a:t>
            </a:r>
          </a:p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Host:w151rep01</a:t>
            </a:r>
          </a:p>
        </p:txBody>
      </p:sp>
      <p:sp>
        <p:nvSpPr>
          <p:cNvPr id="5244" name="Text Box 124"/>
          <p:cNvSpPr txBox="1">
            <a:spLocks noChangeArrowheads="1"/>
          </p:cNvSpPr>
          <p:nvPr/>
        </p:nvSpPr>
        <p:spPr bwMode="auto">
          <a:xfrm>
            <a:off x="4038600" y="152400"/>
            <a:ext cx="1143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W151dbr01</a:t>
            </a:r>
          </a:p>
        </p:txBody>
      </p:sp>
      <p:sp>
        <p:nvSpPr>
          <p:cNvPr id="5245" name="Text Box 125"/>
          <p:cNvSpPr txBox="1">
            <a:spLocks noChangeArrowheads="1"/>
          </p:cNvSpPr>
          <p:nvPr/>
        </p:nvSpPr>
        <p:spPr bwMode="auto">
          <a:xfrm>
            <a:off x="4038600" y="1279525"/>
            <a:ext cx="1143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W151dbr02</a:t>
            </a:r>
          </a:p>
        </p:txBody>
      </p:sp>
      <p:sp>
        <p:nvSpPr>
          <p:cNvPr id="5246" name="Text Box 126"/>
          <p:cNvSpPr txBox="1">
            <a:spLocks noChangeArrowheads="1"/>
          </p:cNvSpPr>
          <p:nvPr/>
        </p:nvSpPr>
        <p:spPr bwMode="auto">
          <a:xfrm>
            <a:off x="4038600" y="2270125"/>
            <a:ext cx="1143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W151dbr03</a:t>
            </a:r>
          </a:p>
        </p:txBody>
      </p:sp>
      <p:grpSp>
        <p:nvGrpSpPr>
          <p:cNvPr id="5248" name="Group 128"/>
          <p:cNvGrpSpPr>
            <a:grpSpLocks/>
          </p:cNvGrpSpPr>
          <p:nvPr/>
        </p:nvGrpSpPr>
        <p:grpSpPr bwMode="auto">
          <a:xfrm>
            <a:off x="1371600" y="381000"/>
            <a:ext cx="381000" cy="304800"/>
            <a:chOff x="144" y="192"/>
            <a:chExt cx="624" cy="528"/>
          </a:xfrm>
        </p:grpSpPr>
        <p:pic>
          <p:nvPicPr>
            <p:cNvPr id="5249" name="Picture 12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250" name="Picture 130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252" name="Text Box 132"/>
          <p:cNvSpPr txBox="1">
            <a:spLocks noChangeArrowheads="1"/>
          </p:cNvSpPr>
          <p:nvPr/>
        </p:nvSpPr>
        <p:spPr bwMode="auto">
          <a:xfrm>
            <a:off x="4267200" y="6172200"/>
            <a:ext cx="426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Web database system architecture</a:t>
            </a:r>
          </a:p>
        </p:txBody>
      </p:sp>
      <p:grpSp>
        <p:nvGrpSpPr>
          <p:cNvPr id="5269" name="Group 149"/>
          <p:cNvGrpSpPr>
            <a:grpSpLocks/>
          </p:cNvGrpSpPr>
          <p:nvPr/>
        </p:nvGrpSpPr>
        <p:grpSpPr bwMode="auto">
          <a:xfrm>
            <a:off x="76200" y="685800"/>
            <a:ext cx="1143000" cy="1339850"/>
            <a:chOff x="3456" y="768"/>
            <a:chExt cx="720" cy="844"/>
          </a:xfrm>
        </p:grpSpPr>
        <p:grpSp>
          <p:nvGrpSpPr>
            <p:cNvPr id="5169" name="Group 49"/>
            <p:cNvGrpSpPr>
              <a:grpSpLocks/>
            </p:cNvGrpSpPr>
            <p:nvPr/>
          </p:nvGrpSpPr>
          <p:grpSpPr bwMode="auto">
            <a:xfrm>
              <a:off x="3600" y="912"/>
              <a:ext cx="432" cy="384"/>
              <a:chOff x="144" y="192"/>
              <a:chExt cx="624" cy="528"/>
            </a:xfrm>
          </p:grpSpPr>
          <p:pic>
            <p:nvPicPr>
              <p:cNvPr id="5170" name="Picture 5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4" y="192"/>
                <a:ext cx="578" cy="505"/>
              </a:xfrm>
              <a:prstGeom prst="rect">
                <a:avLst/>
              </a:prstGeom>
              <a:noFill/>
            </p:spPr>
          </p:pic>
          <p:pic>
            <p:nvPicPr>
              <p:cNvPr id="5171" name="Picture 51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32" y="384"/>
                <a:ext cx="33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5243" name="Text Box 123"/>
            <p:cNvSpPr txBox="1">
              <a:spLocks noChangeArrowheads="1"/>
            </p:cNvSpPr>
            <p:nvPr/>
          </p:nvSpPr>
          <p:spPr bwMode="auto">
            <a:xfrm>
              <a:off x="3456" y="768"/>
              <a:ext cx="72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0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SimSun" pitchFamily="2" charset="-122"/>
                </a:rPr>
                <a:t>W151dbp06</a:t>
              </a:r>
            </a:p>
          </p:txBody>
        </p:sp>
        <p:sp>
          <p:nvSpPr>
            <p:cNvPr id="5266" name="Text Box 146"/>
            <p:cNvSpPr txBox="1">
              <a:spLocks noChangeArrowheads="1"/>
            </p:cNvSpPr>
            <p:nvPr/>
          </p:nvSpPr>
          <p:spPr bwMode="auto">
            <a:xfrm>
              <a:off x="3552" y="1296"/>
              <a:ext cx="576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900">
                  <a:effectLst>
                    <a:outerShdw blurRad="38100" dist="38100" dir="2700000" algn="tl">
                      <a:srgbClr val="C0C0C0"/>
                    </a:outerShdw>
                  </a:effectLst>
                  <a:ea typeface="SimSun" pitchFamily="2" charset="-122"/>
                </a:rPr>
                <a:t>Profile_ar</a:t>
              </a:r>
            </a:p>
            <a:p>
              <a:pPr algn="ctr" eaLnBrk="1" hangingPunct="1"/>
              <a:r>
                <a:rPr lang="en-US" altLang="zh-CN" sz="900">
                  <a:effectLst>
                    <a:outerShdw blurRad="38100" dist="38100" dir="2700000" algn="tl">
                      <a:srgbClr val="C0C0C0"/>
                    </a:outerShdw>
                  </a:effectLst>
                  <a:ea typeface="SimSun" pitchFamily="2" charset="-122"/>
                </a:rPr>
                <a:t>Profile_ai</a:t>
              </a:r>
            </a:p>
            <a:p>
              <a:pPr algn="ctr" eaLnBrk="1" hangingPunct="1"/>
              <a:r>
                <a:rPr lang="en-US" altLang="zh-CN" sz="900">
                  <a:effectLst>
                    <a:outerShdw blurRad="38100" dist="38100" dir="2700000" algn="tl">
                      <a:srgbClr val="C0C0C0"/>
                    </a:outerShdw>
                  </a:effectLst>
                  <a:ea typeface="SimSun" pitchFamily="2" charset="-122"/>
                </a:rPr>
                <a:t>PartyMember</a:t>
              </a:r>
            </a:p>
          </p:txBody>
        </p:sp>
      </p:grpSp>
      <p:grpSp>
        <p:nvGrpSpPr>
          <p:cNvPr id="5131" name="Group 11"/>
          <p:cNvGrpSpPr>
            <a:grpSpLocks/>
          </p:cNvGrpSpPr>
          <p:nvPr/>
        </p:nvGrpSpPr>
        <p:grpSpPr bwMode="auto">
          <a:xfrm>
            <a:off x="304800" y="3048000"/>
            <a:ext cx="685800" cy="609600"/>
            <a:chOff x="144" y="192"/>
            <a:chExt cx="624" cy="528"/>
          </a:xfrm>
        </p:grpSpPr>
        <p:pic>
          <p:nvPicPr>
            <p:cNvPr id="5132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133" name="Picture 13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196" name="Line 76"/>
          <p:cNvSpPr>
            <a:spLocks noChangeShapeType="1"/>
          </p:cNvSpPr>
          <p:nvPr/>
        </p:nvSpPr>
        <p:spPr bwMode="auto">
          <a:xfrm flipV="1">
            <a:off x="990600" y="31242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139" name="Picture 19" descr="RplctnS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819400"/>
            <a:ext cx="533400" cy="523875"/>
          </a:xfrm>
          <a:prstGeom prst="rect">
            <a:avLst/>
          </a:prstGeom>
          <a:noFill/>
        </p:spPr>
      </p:pic>
      <p:grpSp>
        <p:nvGrpSpPr>
          <p:cNvPr id="5208" name="Group 88"/>
          <p:cNvGrpSpPr>
            <a:grpSpLocks/>
          </p:cNvGrpSpPr>
          <p:nvPr/>
        </p:nvGrpSpPr>
        <p:grpSpPr bwMode="auto">
          <a:xfrm>
            <a:off x="1371600" y="2590800"/>
            <a:ext cx="381000" cy="304800"/>
            <a:chOff x="144" y="192"/>
            <a:chExt cx="624" cy="528"/>
          </a:xfrm>
        </p:grpSpPr>
        <p:pic>
          <p:nvPicPr>
            <p:cNvPr id="5209" name="Picture 8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210" name="Picture 90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211" name="Text Box 91"/>
          <p:cNvSpPr txBox="1">
            <a:spLocks noChangeArrowheads="1"/>
          </p:cNvSpPr>
          <p:nvPr/>
        </p:nvSpPr>
        <p:spPr bwMode="auto">
          <a:xfrm>
            <a:off x="1676400" y="23622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w151rep03 </a:t>
            </a:r>
          </a:p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Host:webtheta</a:t>
            </a:r>
          </a:p>
        </p:txBody>
      </p:sp>
      <p:sp>
        <p:nvSpPr>
          <p:cNvPr id="5276" name="Text Box 156"/>
          <p:cNvSpPr txBox="1">
            <a:spLocks noChangeArrowheads="1"/>
          </p:cNvSpPr>
          <p:nvPr/>
        </p:nvSpPr>
        <p:spPr bwMode="auto">
          <a:xfrm>
            <a:off x="228600" y="3581400"/>
            <a:ext cx="8382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Accounting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Associate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Chargeback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Content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ContentJava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Jump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Member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Session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SurveyPoll</a:t>
            </a:r>
          </a:p>
        </p:txBody>
      </p:sp>
      <p:grpSp>
        <p:nvGrpSpPr>
          <p:cNvPr id="5280" name="Group 160"/>
          <p:cNvGrpSpPr>
            <a:grpSpLocks/>
          </p:cNvGrpSpPr>
          <p:nvPr/>
        </p:nvGrpSpPr>
        <p:grpSpPr bwMode="auto">
          <a:xfrm>
            <a:off x="3048000" y="3048000"/>
            <a:ext cx="685800" cy="609600"/>
            <a:chOff x="144" y="192"/>
            <a:chExt cx="624" cy="528"/>
          </a:xfrm>
        </p:grpSpPr>
        <p:pic>
          <p:nvPicPr>
            <p:cNvPr id="5281" name="Picture 16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282" name="Picture 162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283" name="Line 163"/>
          <p:cNvSpPr>
            <a:spLocks noChangeShapeType="1"/>
          </p:cNvSpPr>
          <p:nvPr/>
        </p:nvSpPr>
        <p:spPr bwMode="auto">
          <a:xfrm>
            <a:off x="2286000" y="31242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84" name="Text Box 164"/>
          <p:cNvSpPr txBox="1">
            <a:spLocks noChangeArrowheads="1"/>
          </p:cNvSpPr>
          <p:nvPr/>
        </p:nvSpPr>
        <p:spPr bwMode="auto">
          <a:xfrm>
            <a:off x="2895600" y="28194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w151dbp04</a:t>
            </a:r>
          </a:p>
        </p:txBody>
      </p:sp>
      <p:sp>
        <p:nvSpPr>
          <p:cNvPr id="5285" name="Line 165"/>
          <p:cNvSpPr>
            <a:spLocks noChangeShapeType="1"/>
          </p:cNvSpPr>
          <p:nvPr/>
        </p:nvSpPr>
        <p:spPr bwMode="auto">
          <a:xfrm flipV="1">
            <a:off x="990600" y="3429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86" name="Text Box 166"/>
          <p:cNvSpPr txBox="1">
            <a:spLocks noChangeArrowheads="1"/>
          </p:cNvSpPr>
          <p:nvPr/>
        </p:nvSpPr>
        <p:spPr bwMode="auto">
          <a:xfrm>
            <a:off x="1143000" y="3581400"/>
            <a:ext cx="15240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Warmstandby logical connection: dbp04:dbp01</a:t>
            </a:r>
          </a:p>
          <a:p>
            <a:pPr algn="ctr" eaLnBrk="1" hangingPunct="1"/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5298" name="Group 178"/>
          <p:cNvGrpSpPr>
            <a:grpSpLocks/>
          </p:cNvGrpSpPr>
          <p:nvPr/>
        </p:nvGrpSpPr>
        <p:grpSpPr bwMode="auto">
          <a:xfrm>
            <a:off x="4343400" y="3886200"/>
            <a:ext cx="685800" cy="609600"/>
            <a:chOff x="144" y="192"/>
            <a:chExt cx="624" cy="528"/>
          </a:xfrm>
        </p:grpSpPr>
        <p:pic>
          <p:nvPicPr>
            <p:cNvPr id="5299" name="Picture 17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300" name="Picture 180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301" name="Text Box 181"/>
          <p:cNvSpPr txBox="1">
            <a:spLocks noChangeArrowheads="1"/>
          </p:cNvSpPr>
          <p:nvPr/>
        </p:nvSpPr>
        <p:spPr bwMode="auto">
          <a:xfrm>
            <a:off x="4191000" y="3733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w151dbr06</a:t>
            </a:r>
          </a:p>
        </p:txBody>
      </p:sp>
      <p:sp>
        <p:nvSpPr>
          <p:cNvPr id="5302" name="Line 182"/>
          <p:cNvSpPr>
            <a:spLocks noChangeShapeType="1"/>
          </p:cNvSpPr>
          <p:nvPr/>
        </p:nvSpPr>
        <p:spPr bwMode="auto">
          <a:xfrm>
            <a:off x="1905000" y="3429000"/>
            <a:ext cx="2438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03" name="Line 183"/>
          <p:cNvSpPr>
            <a:spLocks noChangeShapeType="1"/>
          </p:cNvSpPr>
          <p:nvPr/>
        </p:nvSpPr>
        <p:spPr bwMode="auto">
          <a:xfrm>
            <a:off x="1828800" y="1371600"/>
            <a:ext cx="2743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04" name="Text Box 184"/>
          <p:cNvSpPr txBox="1">
            <a:spLocks noChangeArrowheads="1"/>
          </p:cNvSpPr>
          <p:nvPr/>
        </p:nvSpPr>
        <p:spPr bwMode="auto">
          <a:xfrm>
            <a:off x="4191000" y="4495800"/>
            <a:ext cx="914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All DB</a:t>
            </a:r>
          </a:p>
          <a:p>
            <a:pPr algn="ctr" eaLnBrk="1" hangingPunct="1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(except Session)</a:t>
            </a:r>
          </a:p>
          <a:p>
            <a:pPr algn="ctr" eaLnBrk="1" hangingPunct="1"/>
            <a:endParaRPr lang="en-US" altLang="zh-CN" sz="90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5307" name="Text Box 187"/>
          <p:cNvSpPr txBox="1">
            <a:spLocks noChangeArrowheads="1"/>
          </p:cNvSpPr>
          <p:nvPr/>
        </p:nvSpPr>
        <p:spPr bwMode="auto">
          <a:xfrm>
            <a:off x="4191000" y="3048000"/>
            <a:ext cx="914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Profile_a(dri)</a:t>
            </a:r>
          </a:p>
          <a:p>
            <a:pPr algn="ctr" eaLnBrk="1" hangingPunct="1"/>
            <a:endParaRPr lang="en-US" altLang="zh-CN" sz="90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5308" name="Text Box 188"/>
          <p:cNvSpPr txBox="1">
            <a:spLocks noChangeArrowheads="1"/>
          </p:cNvSpPr>
          <p:nvPr/>
        </p:nvSpPr>
        <p:spPr bwMode="auto">
          <a:xfrm>
            <a:off x="4191000" y="1997075"/>
            <a:ext cx="914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Profile_a(dri)</a:t>
            </a:r>
          </a:p>
          <a:p>
            <a:pPr algn="ctr" eaLnBrk="1" hangingPunct="1"/>
            <a:endParaRPr lang="en-US" altLang="zh-CN" sz="90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5309" name="Text Box 189"/>
          <p:cNvSpPr txBox="1">
            <a:spLocks noChangeArrowheads="1"/>
          </p:cNvSpPr>
          <p:nvPr/>
        </p:nvSpPr>
        <p:spPr bwMode="auto">
          <a:xfrm>
            <a:off x="4191000" y="930275"/>
            <a:ext cx="914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Profile_a(dri)</a:t>
            </a:r>
          </a:p>
          <a:p>
            <a:pPr algn="ctr" eaLnBrk="1" hangingPunct="1"/>
            <a:endParaRPr lang="en-US" altLang="zh-CN" sz="90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5134" name="Group 14"/>
          <p:cNvGrpSpPr>
            <a:grpSpLocks/>
          </p:cNvGrpSpPr>
          <p:nvPr/>
        </p:nvGrpSpPr>
        <p:grpSpPr bwMode="auto">
          <a:xfrm>
            <a:off x="304800" y="5181600"/>
            <a:ext cx="685800" cy="609600"/>
            <a:chOff x="144" y="192"/>
            <a:chExt cx="624" cy="528"/>
          </a:xfrm>
        </p:grpSpPr>
        <p:pic>
          <p:nvPicPr>
            <p:cNvPr id="5135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136" name="Picture 16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138" name="Picture 18" descr="RplctnS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953000"/>
            <a:ext cx="533400" cy="523875"/>
          </a:xfrm>
          <a:prstGeom prst="rect">
            <a:avLst/>
          </a:prstGeom>
          <a:noFill/>
        </p:spPr>
      </p:pic>
      <p:sp>
        <p:nvSpPr>
          <p:cNvPr id="5195" name="Line 75"/>
          <p:cNvSpPr>
            <a:spLocks noChangeShapeType="1"/>
          </p:cNvSpPr>
          <p:nvPr/>
        </p:nvSpPr>
        <p:spPr bwMode="auto">
          <a:xfrm flipV="1">
            <a:off x="990600" y="5257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0" name="Text Box 80"/>
          <p:cNvSpPr txBox="1">
            <a:spLocks noChangeArrowheads="1"/>
          </p:cNvSpPr>
          <p:nvPr/>
        </p:nvSpPr>
        <p:spPr bwMode="auto">
          <a:xfrm>
            <a:off x="228600" y="4953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w151dbp02</a:t>
            </a:r>
          </a:p>
        </p:txBody>
      </p:sp>
      <p:grpSp>
        <p:nvGrpSpPr>
          <p:cNvPr id="5378" name="Group 258"/>
          <p:cNvGrpSpPr>
            <a:grpSpLocks/>
          </p:cNvGrpSpPr>
          <p:nvPr/>
        </p:nvGrpSpPr>
        <p:grpSpPr bwMode="auto">
          <a:xfrm>
            <a:off x="1395413" y="4800600"/>
            <a:ext cx="357187" cy="346075"/>
            <a:chOff x="864" y="3120"/>
            <a:chExt cx="225" cy="218"/>
          </a:xfrm>
        </p:grpSpPr>
        <p:pic>
          <p:nvPicPr>
            <p:cNvPr id="5216" name="Picture 9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64" y="3120"/>
              <a:ext cx="222" cy="184"/>
            </a:xfrm>
            <a:prstGeom prst="rect">
              <a:avLst/>
            </a:prstGeom>
            <a:noFill/>
          </p:spPr>
        </p:pic>
        <p:pic>
          <p:nvPicPr>
            <p:cNvPr id="5217" name="Picture 9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60" y="3216"/>
              <a:ext cx="129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218" name="Text Box 98"/>
          <p:cNvSpPr txBox="1">
            <a:spLocks noChangeArrowheads="1"/>
          </p:cNvSpPr>
          <p:nvPr/>
        </p:nvSpPr>
        <p:spPr bwMode="auto">
          <a:xfrm>
            <a:off x="1676400" y="44958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W151rep02</a:t>
            </a:r>
          </a:p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Host:webtheta</a:t>
            </a:r>
          </a:p>
        </p:txBody>
      </p:sp>
      <p:sp>
        <p:nvSpPr>
          <p:cNvPr id="5277" name="Text Box 157"/>
          <p:cNvSpPr txBox="1">
            <a:spLocks noChangeArrowheads="1"/>
          </p:cNvSpPr>
          <p:nvPr/>
        </p:nvSpPr>
        <p:spPr bwMode="auto">
          <a:xfrm>
            <a:off x="152400" y="5749925"/>
            <a:ext cx="10668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SpeedDating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Msg_(mw)(dri)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Msg_a(dri)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Profile_(mw)(dri)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Tracking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USI</a:t>
            </a:r>
          </a:p>
          <a:p>
            <a:pPr algn="ctr" eaLnBrk="1" hangingPunct="1"/>
            <a:endParaRPr lang="en-US" altLang="zh-CN" sz="90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5289" name="Line 169"/>
          <p:cNvSpPr>
            <a:spLocks noChangeShapeType="1"/>
          </p:cNvSpPr>
          <p:nvPr/>
        </p:nvSpPr>
        <p:spPr bwMode="auto">
          <a:xfrm>
            <a:off x="2286000" y="5257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3048000" y="5181600"/>
            <a:ext cx="685800" cy="609600"/>
            <a:chOff x="144" y="192"/>
            <a:chExt cx="624" cy="528"/>
          </a:xfrm>
        </p:grpSpPr>
        <p:pic>
          <p:nvPicPr>
            <p:cNvPr id="5291" name="Picture 17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292" name="Picture 172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293" name="Line 173"/>
          <p:cNvSpPr>
            <a:spLocks noChangeShapeType="1"/>
          </p:cNvSpPr>
          <p:nvPr/>
        </p:nvSpPr>
        <p:spPr bwMode="auto">
          <a:xfrm flipV="1">
            <a:off x="990600" y="5562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" name="Text Box 174"/>
          <p:cNvSpPr txBox="1">
            <a:spLocks noChangeArrowheads="1"/>
          </p:cNvSpPr>
          <p:nvPr/>
        </p:nvSpPr>
        <p:spPr bwMode="auto">
          <a:xfrm>
            <a:off x="1219200" y="5638800"/>
            <a:ext cx="15240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Warmstandby logical connection: dbp05:dbp02</a:t>
            </a:r>
          </a:p>
          <a:p>
            <a:pPr algn="ctr" eaLnBrk="1" hangingPunct="1"/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5295" name="Text Box 175"/>
          <p:cNvSpPr txBox="1">
            <a:spLocks noChangeArrowheads="1"/>
          </p:cNvSpPr>
          <p:nvPr/>
        </p:nvSpPr>
        <p:spPr bwMode="auto">
          <a:xfrm>
            <a:off x="2895600" y="4953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w151dbp05</a:t>
            </a:r>
          </a:p>
          <a:p>
            <a:pPr algn="ctr" eaLnBrk="1" hangingPunct="1"/>
            <a:endParaRPr lang="en-US" altLang="zh-CN" sz="100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5327" name="Text Box 207"/>
          <p:cNvSpPr txBox="1">
            <a:spLocks noChangeArrowheads="1"/>
          </p:cNvSpPr>
          <p:nvPr/>
        </p:nvSpPr>
        <p:spPr bwMode="auto">
          <a:xfrm>
            <a:off x="7772400" y="38862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PRIME</a:t>
            </a:r>
          </a:p>
          <a:p>
            <a:pPr algn="ctr" eaLnBrk="1" hangingPunct="1"/>
            <a:endParaRPr lang="en-US" altLang="zh-CN" sz="100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5335" name="Group 215"/>
          <p:cNvGrpSpPr>
            <a:grpSpLocks/>
          </p:cNvGrpSpPr>
          <p:nvPr/>
        </p:nvGrpSpPr>
        <p:grpSpPr bwMode="auto">
          <a:xfrm>
            <a:off x="6400800" y="2133600"/>
            <a:ext cx="685800" cy="609600"/>
            <a:chOff x="144" y="192"/>
            <a:chExt cx="624" cy="528"/>
          </a:xfrm>
        </p:grpSpPr>
        <p:pic>
          <p:nvPicPr>
            <p:cNvPr id="5336" name="Picture 21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337" name="Picture 21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338" name="Text Box 218"/>
          <p:cNvSpPr txBox="1">
            <a:spLocks noChangeArrowheads="1"/>
          </p:cNvSpPr>
          <p:nvPr/>
        </p:nvSpPr>
        <p:spPr bwMode="auto">
          <a:xfrm>
            <a:off x="6324600" y="2743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webdb0r</a:t>
            </a:r>
          </a:p>
        </p:txBody>
      </p:sp>
      <p:sp>
        <p:nvSpPr>
          <p:cNvPr id="5333" name="Line 213"/>
          <p:cNvSpPr>
            <a:spLocks noChangeShapeType="1"/>
          </p:cNvSpPr>
          <p:nvPr/>
        </p:nvSpPr>
        <p:spPr bwMode="auto">
          <a:xfrm flipV="1">
            <a:off x="6324600" y="5029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34" name="Text Box 214"/>
          <p:cNvSpPr txBox="1">
            <a:spLocks noChangeArrowheads="1"/>
          </p:cNvSpPr>
          <p:nvPr/>
        </p:nvSpPr>
        <p:spPr bwMode="auto">
          <a:xfrm>
            <a:off x="6477000" y="5029200"/>
            <a:ext cx="15240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Warmstandby logical connection: </a:t>
            </a:r>
          </a:p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W151dbp02:p05</a:t>
            </a:r>
          </a:p>
          <a:p>
            <a:pPr algn="ctr" eaLnBrk="1" hangingPunct="1"/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5316" name="Text Box 196"/>
          <p:cNvSpPr txBox="1">
            <a:spLocks noChangeArrowheads="1"/>
          </p:cNvSpPr>
          <p:nvPr/>
        </p:nvSpPr>
        <p:spPr bwMode="auto">
          <a:xfrm>
            <a:off x="5486400" y="4495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W151dbp02</a:t>
            </a:r>
          </a:p>
          <a:p>
            <a:pPr algn="ctr" eaLnBrk="1" hangingPunct="1"/>
            <a:endParaRPr lang="en-US" altLang="zh-CN" sz="100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5317" name="Group 197"/>
          <p:cNvGrpSpPr>
            <a:grpSpLocks/>
          </p:cNvGrpSpPr>
          <p:nvPr/>
        </p:nvGrpSpPr>
        <p:grpSpPr bwMode="auto">
          <a:xfrm>
            <a:off x="5638800" y="4724400"/>
            <a:ext cx="685800" cy="609600"/>
            <a:chOff x="144" y="192"/>
            <a:chExt cx="624" cy="528"/>
          </a:xfrm>
        </p:grpSpPr>
        <p:pic>
          <p:nvPicPr>
            <p:cNvPr id="5318" name="Picture 19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319" name="Picture 199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320" name="Group 200"/>
          <p:cNvGrpSpPr>
            <a:grpSpLocks/>
          </p:cNvGrpSpPr>
          <p:nvPr/>
        </p:nvGrpSpPr>
        <p:grpSpPr bwMode="auto">
          <a:xfrm>
            <a:off x="6553200" y="3657600"/>
            <a:ext cx="1143000" cy="533400"/>
            <a:chOff x="1008" y="3168"/>
            <a:chExt cx="720" cy="336"/>
          </a:xfrm>
        </p:grpSpPr>
        <p:pic>
          <p:nvPicPr>
            <p:cNvPr id="5321" name="Picture 20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8" y="3312"/>
              <a:ext cx="222" cy="184"/>
            </a:xfrm>
            <a:prstGeom prst="rect">
              <a:avLst/>
            </a:prstGeom>
            <a:noFill/>
          </p:spPr>
        </p:pic>
        <p:grpSp>
          <p:nvGrpSpPr>
            <p:cNvPr id="5322" name="Group 202"/>
            <p:cNvGrpSpPr>
              <a:grpSpLocks/>
            </p:cNvGrpSpPr>
            <p:nvPr/>
          </p:nvGrpSpPr>
          <p:grpSpPr bwMode="auto">
            <a:xfrm>
              <a:off x="1056" y="3168"/>
              <a:ext cx="672" cy="336"/>
              <a:chOff x="1056" y="3168"/>
              <a:chExt cx="672" cy="336"/>
            </a:xfrm>
          </p:grpSpPr>
          <p:pic>
            <p:nvPicPr>
              <p:cNvPr id="5323" name="Picture 203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119" y="3382"/>
                <a:ext cx="129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324" name="Text Box 204"/>
              <p:cNvSpPr txBox="1">
                <a:spLocks noChangeArrowheads="1"/>
              </p:cNvSpPr>
              <p:nvPr/>
            </p:nvSpPr>
            <p:spPr bwMode="auto">
              <a:xfrm>
                <a:off x="1056" y="3168"/>
                <a:ext cx="6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10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SimSun" pitchFamily="2" charset="-122"/>
                  </a:rPr>
                  <a:t>W151rep02</a:t>
                </a:r>
              </a:p>
              <a:p>
                <a:pPr algn="ctr" eaLnBrk="1" hangingPunct="1"/>
                <a:r>
                  <a:rPr lang="en-US" altLang="zh-CN" sz="10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SimSun" pitchFamily="2" charset="-122"/>
                  </a:rPr>
                  <a:t>Host:webtheta</a:t>
                </a:r>
              </a:p>
            </p:txBody>
          </p:sp>
        </p:grpSp>
      </p:grpSp>
      <p:pic>
        <p:nvPicPr>
          <p:cNvPr id="5325" name="Picture 205" descr="RplctnS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4114800"/>
            <a:ext cx="533400" cy="523875"/>
          </a:xfrm>
          <a:prstGeom prst="rect">
            <a:avLst/>
          </a:prstGeom>
          <a:noFill/>
        </p:spPr>
      </p:pic>
      <p:sp>
        <p:nvSpPr>
          <p:cNvPr id="5326" name="Line 206"/>
          <p:cNvSpPr>
            <a:spLocks noChangeShapeType="1"/>
          </p:cNvSpPr>
          <p:nvPr/>
        </p:nvSpPr>
        <p:spPr bwMode="auto">
          <a:xfrm flipV="1">
            <a:off x="6324600" y="4419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8" name="Text Box 208"/>
          <p:cNvSpPr txBox="1">
            <a:spLocks noChangeArrowheads="1"/>
          </p:cNvSpPr>
          <p:nvPr/>
        </p:nvSpPr>
        <p:spPr bwMode="auto">
          <a:xfrm>
            <a:off x="7924800" y="4495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w151dbp05</a:t>
            </a:r>
          </a:p>
          <a:p>
            <a:pPr algn="ctr" eaLnBrk="1" hangingPunct="1"/>
            <a:endParaRPr lang="en-US" altLang="zh-CN" sz="100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5329" name="Group 209"/>
          <p:cNvGrpSpPr>
            <a:grpSpLocks/>
          </p:cNvGrpSpPr>
          <p:nvPr/>
        </p:nvGrpSpPr>
        <p:grpSpPr bwMode="auto">
          <a:xfrm>
            <a:off x="8077200" y="4724400"/>
            <a:ext cx="685800" cy="609600"/>
            <a:chOff x="144" y="192"/>
            <a:chExt cx="624" cy="528"/>
          </a:xfrm>
        </p:grpSpPr>
        <p:pic>
          <p:nvPicPr>
            <p:cNvPr id="5330" name="Picture 2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331" name="Picture 211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332" name="Line 212"/>
          <p:cNvSpPr>
            <a:spLocks noChangeShapeType="1"/>
          </p:cNvSpPr>
          <p:nvPr/>
        </p:nvSpPr>
        <p:spPr bwMode="auto">
          <a:xfrm>
            <a:off x="7467600" y="4419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39" name="Text Box 219"/>
          <p:cNvSpPr txBox="1">
            <a:spLocks noChangeArrowheads="1"/>
          </p:cNvSpPr>
          <p:nvPr/>
        </p:nvSpPr>
        <p:spPr bwMode="auto">
          <a:xfrm>
            <a:off x="5562600" y="5334000"/>
            <a:ext cx="9144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Plus45</a:t>
            </a:r>
          </a:p>
          <a:p>
            <a:pPr algn="ctr" eaLnBrk="1" hangingPunct="1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LavaForum</a:t>
            </a:r>
          </a:p>
          <a:p>
            <a:pPr algn="ctr" eaLnBrk="1" hangingPunct="1"/>
            <a:endParaRPr lang="en-US" altLang="zh-CN" sz="90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5340" name="Text Box 220"/>
          <p:cNvSpPr txBox="1">
            <a:spLocks noChangeArrowheads="1"/>
          </p:cNvSpPr>
          <p:nvPr/>
        </p:nvSpPr>
        <p:spPr bwMode="auto">
          <a:xfrm>
            <a:off x="7315200" y="838200"/>
            <a:ext cx="1143000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Proxy_DB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Admin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Associate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Chargeback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Content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ContentJava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DoNotDrop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LPortal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Member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Msg_(amw)(dri)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PartyMember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Plus45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Profile_(amw)(dri)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SurveyPoll</a:t>
            </a:r>
          </a:p>
          <a:p>
            <a:pPr algn="ctr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USI</a:t>
            </a:r>
          </a:p>
          <a:p>
            <a:pPr algn="ctr" eaLnBrk="1" hangingPunct="1"/>
            <a:endParaRPr lang="en-US" altLang="zh-CN" sz="90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5341" name="Line 221"/>
          <p:cNvSpPr>
            <a:spLocks noChangeShapeType="1"/>
          </p:cNvSpPr>
          <p:nvPr/>
        </p:nvSpPr>
        <p:spPr bwMode="auto">
          <a:xfrm flipV="1">
            <a:off x="2286000" y="42672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344" name="Group 224"/>
          <p:cNvGrpSpPr>
            <a:grpSpLocks/>
          </p:cNvGrpSpPr>
          <p:nvPr/>
        </p:nvGrpSpPr>
        <p:grpSpPr bwMode="auto">
          <a:xfrm>
            <a:off x="3124200" y="990600"/>
            <a:ext cx="685800" cy="609600"/>
            <a:chOff x="144" y="192"/>
            <a:chExt cx="624" cy="528"/>
          </a:xfrm>
        </p:grpSpPr>
        <p:pic>
          <p:nvPicPr>
            <p:cNvPr id="5345" name="Picture 22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346" name="Picture 226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347" name="Line 227"/>
          <p:cNvSpPr>
            <a:spLocks noChangeShapeType="1"/>
          </p:cNvSpPr>
          <p:nvPr/>
        </p:nvSpPr>
        <p:spPr bwMode="auto">
          <a:xfrm>
            <a:off x="2286000" y="914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68" name="Line 248"/>
          <p:cNvSpPr>
            <a:spLocks noChangeShapeType="1"/>
          </p:cNvSpPr>
          <p:nvPr/>
        </p:nvSpPr>
        <p:spPr bwMode="auto">
          <a:xfrm>
            <a:off x="990600" y="1371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69" name="Text Box 249"/>
          <p:cNvSpPr txBox="1">
            <a:spLocks noChangeArrowheads="1"/>
          </p:cNvSpPr>
          <p:nvPr/>
        </p:nvSpPr>
        <p:spPr bwMode="auto">
          <a:xfrm>
            <a:off x="1066800" y="1371600"/>
            <a:ext cx="152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Warmstandby logical connection:</a:t>
            </a:r>
          </a:p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dbp03:dbp06</a:t>
            </a:r>
          </a:p>
        </p:txBody>
      </p:sp>
      <p:sp>
        <p:nvSpPr>
          <p:cNvPr id="5370" name="Text Box 250"/>
          <p:cNvSpPr txBox="1">
            <a:spLocks noChangeArrowheads="1"/>
          </p:cNvSpPr>
          <p:nvPr/>
        </p:nvSpPr>
        <p:spPr bwMode="auto">
          <a:xfrm>
            <a:off x="2895600" y="762000"/>
            <a:ext cx="1143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 dirty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W151dbp03</a:t>
            </a:r>
          </a:p>
        </p:txBody>
      </p:sp>
      <p:sp>
        <p:nvSpPr>
          <p:cNvPr id="5372" name="Line 252"/>
          <p:cNvSpPr>
            <a:spLocks noChangeShapeType="1"/>
          </p:cNvSpPr>
          <p:nvPr/>
        </p:nvSpPr>
        <p:spPr bwMode="auto">
          <a:xfrm flipH="1">
            <a:off x="5029200" y="2514600"/>
            <a:ext cx="137160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76" name="Text Box 256"/>
          <p:cNvSpPr txBox="1">
            <a:spLocks noChangeArrowheads="1"/>
          </p:cNvSpPr>
          <p:nvPr/>
        </p:nvSpPr>
        <p:spPr bwMode="auto">
          <a:xfrm>
            <a:off x="5562600" y="32004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Proxy </a:t>
            </a:r>
          </a:p>
        </p:txBody>
      </p:sp>
      <p:sp>
        <p:nvSpPr>
          <p:cNvPr id="5377" name="Line 257"/>
          <p:cNvSpPr>
            <a:spLocks noChangeShapeType="1"/>
          </p:cNvSpPr>
          <p:nvPr/>
        </p:nvSpPr>
        <p:spPr bwMode="auto">
          <a:xfrm flipH="1" flipV="1">
            <a:off x="5029200" y="4267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79" name="Text Box 259"/>
          <p:cNvSpPr txBox="1">
            <a:spLocks noChangeArrowheads="1"/>
          </p:cNvSpPr>
          <p:nvPr/>
        </p:nvSpPr>
        <p:spPr bwMode="auto">
          <a:xfrm>
            <a:off x="3124200" y="3657600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Admin</a:t>
            </a:r>
          </a:p>
        </p:txBody>
      </p:sp>
      <p:sp>
        <p:nvSpPr>
          <p:cNvPr id="5387" name="Text Box 267"/>
          <p:cNvSpPr txBox="1">
            <a:spLocks noChangeArrowheads="1"/>
          </p:cNvSpPr>
          <p:nvPr/>
        </p:nvSpPr>
        <p:spPr bwMode="auto">
          <a:xfrm>
            <a:off x="2971800" y="1676400"/>
            <a:ext cx="914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Profile_ad</a:t>
            </a:r>
          </a:p>
          <a:p>
            <a:pPr algn="ctr" eaLnBrk="1" hangingPunct="1"/>
            <a:endParaRPr lang="en-US" altLang="zh-CN" sz="90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D9CDCC0AF6724E8FD6C0B026FDBBF6" ma:contentTypeVersion="0" ma:contentTypeDescription="Create a new document." ma:contentTypeScope="" ma:versionID="d87eb7507014ed54cc1caeed5d087af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E93767-06B6-42B5-9965-B52F24490A56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C3AA7EB-3BBB-44B8-B711-D96014C410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1BA40C0-D164-4326-8241-7AE4F0D46C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172719</TotalTime>
  <Words>117</Words>
  <Application>Microsoft Office PowerPoint</Application>
  <PresentationFormat>On-screen Show (4:3)</PresentationFormat>
  <Paragraphs>72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jcui</cp:lastModifiedBy>
  <cp:revision>74</cp:revision>
  <cp:lastPrinted>1601-01-01T00:00:00Z</cp:lastPrinted>
  <dcterms:created xsi:type="dcterms:W3CDTF">1601-01-01T00:00:00Z</dcterms:created>
  <dcterms:modified xsi:type="dcterms:W3CDTF">2013-05-06T16:35:25Z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display_urn:schemas-microsoft-com:office:office#Editor">
    <vt:lpwstr>Hunter Qian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Jason Cui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_SharedFileIndex">
    <vt:lpwstr/>
  </property>
</Properties>
</file>