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9966"/>
    <a:srgbClr val="FF9933"/>
    <a:srgbClr val="00CC99"/>
    <a:srgbClr val="99CCFF"/>
    <a:srgbClr val="FFCC99"/>
    <a:srgbClr val="00FFFF"/>
    <a:srgbClr val="009999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6" autoAdjust="0"/>
    <p:restoredTop sz="99668" autoAdjust="0"/>
  </p:normalViewPr>
  <p:slideViewPr>
    <p:cSldViewPr>
      <p:cViewPr>
        <p:scale>
          <a:sx n="100" d="100"/>
          <a:sy n="100" d="100"/>
        </p:scale>
        <p:origin x="-3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8" tIns="46844" rIns="93688" bIns="46844" numCol="1" anchor="t" anchorCtr="0" compatLnSpc="1">
            <a:prstTxWarp prst="textNoShape">
              <a:avLst/>
            </a:prstTxWarp>
          </a:bodyPr>
          <a:lstStyle>
            <a:lvl1pPr defTabSz="937582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7488" cy="3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8" tIns="46844" rIns="93688" bIns="46844" numCol="1" anchor="t" anchorCtr="0" compatLnSpc="1">
            <a:prstTxWarp prst="textNoShape">
              <a:avLst/>
            </a:prstTxWarp>
          </a:bodyPr>
          <a:lstStyle>
            <a:lvl1pPr algn="r" defTabSz="937582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859"/>
            <a:ext cx="4027488" cy="35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8" tIns="46844" rIns="93688" bIns="46844" numCol="1" anchor="b" anchorCtr="0" compatLnSpc="1">
            <a:prstTxWarp prst="textNoShape">
              <a:avLst/>
            </a:prstTxWarp>
          </a:bodyPr>
          <a:lstStyle>
            <a:lvl1pPr defTabSz="937582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57859"/>
            <a:ext cx="4027488" cy="35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8" tIns="46844" rIns="93688" bIns="46844" numCol="1" anchor="b" anchorCtr="0" compatLnSpc="1">
            <a:prstTxWarp prst="textNoShape">
              <a:avLst/>
            </a:prstTxWarp>
          </a:bodyPr>
          <a:lstStyle>
            <a:lvl1pPr algn="r" defTabSz="937582" eaLnBrk="1" hangingPunct="1">
              <a:defRPr sz="1200"/>
            </a:lvl1pPr>
          </a:lstStyle>
          <a:p>
            <a:fld id="{3696513C-EE45-4EC4-9CDB-9B3ADDA1F4E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075" cy="350925"/>
          </a:xfrm>
          <a:prstGeom prst="rect">
            <a:avLst/>
          </a:prstGeom>
        </p:spPr>
        <p:txBody>
          <a:bodyPr vert="horz" lIns="92158" tIns="46079" rIns="92158" bIns="460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9" y="0"/>
            <a:ext cx="4029075" cy="350925"/>
          </a:xfrm>
          <a:prstGeom prst="rect">
            <a:avLst/>
          </a:prstGeom>
        </p:spPr>
        <p:txBody>
          <a:bodyPr vert="horz" lIns="92158" tIns="46079" rIns="92158" bIns="46079" rtlCol="0"/>
          <a:lstStyle>
            <a:lvl1pPr algn="r">
              <a:defRPr sz="1200"/>
            </a:lvl1pPr>
          </a:lstStyle>
          <a:p>
            <a:fld id="{C069A89A-C31A-4E20-A47B-6FF841791F83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8" tIns="46079" rIns="92158" bIns="460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6" y="3329738"/>
            <a:ext cx="7435850" cy="3155084"/>
          </a:xfrm>
          <a:prstGeom prst="rect">
            <a:avLst/>
          </a:prstGeom>
        </p:spPr>
        <p:txBody>
          <a:bodyPr vert="horz" lIns="92158" tIns="46079" rIns="92158" bIns="460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7859"/>
            <a:ext cx="4029075" cy="350924"/>
          </a:xfrm>
          <a:prstGeom prst="rect">
            <a:avLst/>
          </a:prstGeom>
        </p:spPr>
        <p:txBody>
          <a:bodyPr vert="horz" lIns="92158" tIns="46079" rIns="92158" bIns="460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9" y="6657859"/>
            <a:ext cx="4029075" cy="350924"/>
          </a:xfrm>
          <a:prstGeom prst="rect">
            <a:avLst/>
          </a:prstGeom>
        </p:spPr>
        <p:txBody>
          <a:bodyPr vert="horz" lIns="92158" tIns="46079" rIns="92158" bIns="46079" rtlCol="0" anchor="b"/>
          <a:lstStyle>
            <a:lvl1pPr algn="r">
              <a:defRPr sz="1200"/>
            </a:lvl1pPr>
          </a:lstStyle>
          <a:p>
            <a:fld id="{E61E2ABE-D105-4C9C-B811-D1429936DE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476E5-DB3C-417C-BAAD-6E7C3138F08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6FA04-EE74-47D9-938C-163C66170D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35DF8-4780-4A70-B349-D4B935E03F2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7DEC8-CE14-452C-AEA8-7CC629E19C3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4887F-4A07-4B26-A505-372F34595AA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56A17-3C6E-4763-8575-17023F7EC1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1053A-7CE1-4533-BF23-451AFCFDB7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48973-F080-4838-8B9A-7A6EB719CE0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279FA-F6A4-450D-A10D-D8828FBA59A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31F5D-BEFC-4470-8D5E-2C98DFB8C95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CBDEA-6FF8-4512-8215-D3A5480BA5A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SimSun" pitchFamily="2" charset="-122"/>
              </a:defRPr>
            </a:lvl1pPr>
          </a:lstStyle>
          <a:p>
            <a:fld id="{7D68CE10-6B89-4A9D-B8FB-2B091254D60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75"/>
          <p:cNvSpPr>
            <a:spLocks noChangeShapeType="1"/>
          </p:cNvSpPr>
          <p:nvPr/>
        </p:nvSpPr>
        <p:spPr bwMode="auto">
          <a:xfrm>
            <a:off x="6858000" y="1828800"/>
            <a:ext cx="914402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791200" y="44958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Line 75"/>
          <p:cNvSpPr>
            <a:spLocks noChangeShapeType="1"/>
          </p:cNvSpPr>
          <p:nvPr/>
        </p:nvSpPr>
        <p:spPr bwMode="auto">
          <a:xfrm>
            <a:off x="2057400" y="4495800"/>
            <a:ext cx="1295400" cy="381000"/>
          </a:xfrm>
          <a:prstGeom prst="line">
            <a:avLst/>
          </a:prstGeom>
          <a:noFill/>
          <a:ln w="9525" cmpd="dbl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9" name="Text Box 79"/>
          <p:cNvSpPr txBox="1">
            <a:spLocks noChangeArrowheads="1"/>
          </p:cNvSpPr>
          <p:nvPr/>
        </p:nvSpPr>
        <p:spPr bwMode="auto">
          <a:xfrm>
            <a:off x="1295400" y="381001"/>
            <a:ext cx="1143000" cy="646331"/>
          </a:xfrm>
          <a:prstGeom prst="rect">
            <a:avLst/>
          </a:prstGeom>
          <a:solidFill>
            <a:srgbClr val="00FFFF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Master 1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w151dbp10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10.50.4.10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5252" name="Text Box 132"/>
          <p:cNvSpPr txBox="1">
            <a:spLocks noChangeArrowheads="1"/>
          </p:cNvSpPr>
          <p:nvPr/>
        </p:nvSpPr>
        <p:spPr bwMode="auto">
          <a:xfrm>
            <a:off x="4876800" y="6477001"/>
            <a:ext cx="4267200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Web database system 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architecture  </a:t>
            </a:r>
            <a:endParaRPr lang="en-US" altLang="zh-CN" sz="1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1447800" y="1219200"/>
            <a:ext cx="685800" cy="533400"/>
            <a:chOff x="144" y="192"/>
            <a:chExt cx="624" cy="528"/>
          </a:xfrm>
        </p:grpSpPr>
        <p:pic>
          <p:nvPicPr>
            <p:cNvPr id="5132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133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76" name="Text Box 156"/>
          <p:cNvSpPr txBox="1">
            <a:spLocks noChangeArrowheads="1"/>
          </p:cNvSpPr>
          <p:nvPr/>
        </p:nvSpPr>
        <p:spPr bwMode="auto">
          <a:xfrm>
            <a:off x="0" y="0"/>
            <a:ext cx="1143000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Database List of Member group: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1. Accounting 5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2. Admin  6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3. Associate 5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4. Chargeback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5. Content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6. </a:t>
            </a:r>
            <a:r>
              <a:rPr lang="en-US" altLang="zh-CN" sz="9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ContentJava</a:t>
            </a:r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7. Jump 2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8. Member  6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9. Session 6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10.SurveyPoll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11.IVROnWeb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12.LavaForum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13PartyMember 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14.Plus45   1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15.SpeedDating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16.SuccessStory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17.Tracking 2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18.USI 5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280" name="Group 160"/>
          <p:cNvGrpSpPr>
            <a:grpSpLocks/>
          </p:cNvGrpSpPr>
          <p:nvPr/>
        </p:nvGrpSpPr>
        <p:grpSpPr bwMode="auto">
          <a:xfrm>
            <a:off x="2971800" y="1143000"/>
            <a:ext cx="685800" cy="609600"/>
            <a:chOff x="144" y="192"/>
            <a:chExt cx="624" cy="528"/>
          </a:xfrm>
        </p:grpSpPr>
        <p:pic>
          <p:nvPicPr>
            <p:cNvPr id="5281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282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85" name="Line 165"/>
          <p:cNvSpPr>
            <a:spLocks noChangeShapeType="1"/>
          </p:cNvSpPr>
          <p:nvPr/>
        </p:nvSpPr>
        <p:spPr bwMode="auto">
          <a:xfrm>
            <a:off x="2133600" y="1371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86" name="Text Box 166"/>
          <p:cNvSpPr txBox="1">
            <a:spLocks noChangeArrowheads="1"/>
          </p:cNvSpPr>
          <p:nvPr/>
        </p:nvSpPr>
        <p:spPr bwMode="auto">
          <a:xfrm>
            <a:off x="2133600" y="1676400"/>
            <a:ext cx="9906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Master-Master Active-Passive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3733800" y="2895600"/>
            <a:ext cx="685800" cy="609600"/>
            <a:chOff x="144" y="192"/>
            <a:chExt cx="624" cy="528"/>
          </a:xfrm>
        </p:grpSpPr>
        <p:pic>
          <p:nvPicPr>
            <p:cNvPr id="5135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136" name="Picture 1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195" name="Line 75"/>
          <p:cNvSpPr>
            <a:spLocks noChangeShapeType="1"/>
          </p:cNvSpPr>
          <p:nvPr/>
        </p:nvSpPr>
        <p:spPr bwMode="auto">
          <a:xfrm flipH="1">
            <a:off x="4191000" y="16764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89" name="Line 169"/>
          <p:cNvSpPr>
            <a:spLocks noChangeShapeType="1"/>
          </p:cNvSpPr>
          <p:nvPr/>
        </p:nvSpPr>
        <p:spPr bwMode="auto">
          <a:xfrm>
            <a:off x="4953000" y="16764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4724400" y="2895600"/>
            <a:ext cx="685800" cy="609600"/>
            <a:chOff x="144" y="192"/>
            <a:chExt cx="624" cy="528"/>
          </a:xfrm>
        </p:grpSpPr>
        <p:pic>
          <p:nvPicPr>
            <p:cNvPr id="5291" name="Picture 17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292" name="Picture 17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317" name="Group 197"/>
          <p:cNvGrpSpPr>
            <a:grpSpLocks/>
          </p:cNvGrpSpPr>
          <p:nvPr/>
        </p:nvGrpSpPr>
        <p:grpSpPr bwMode="auto">
          <a:xfrm>
            <a:off x="6629400" y="2895600"/>
            <a:ext cx="685800" cy="609600"/>
            <a:chOff x="144" y="192"/>
            <a:chExt cx="624" cy="528"/>
          </a:xfrm>
        </p:grpSpPr>
        <p:pic>
          <p:nvPicPr>
            <p:cNvPr id="5318" name="Picture 19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5319" name="Picture 19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4" name="Line 165"/>
          <p:cNvSpPr>
            <a:spLocks noChangeShapeType="1"/>
          </p:cNvSpPr>
          <p:nvPr/>
        </p:nvSpPr>
        <p:spPr bwMode="auto">
          <a:xfrm flipH="1">
            <a:off x="2133600" y="1371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Text Box 79"/>
          <p:cNvSpPr txBox="1">
            <a:spLocks noChangeArrowheads="1"/>
          </p:cNvSpPr>
          <p:nvPr/>
        </p:nvSpPr>
        <p:spPr bwMode="auto">
          <a:xfrm>
            <a:off x="2743200" y="381001"/>
            <a:ext cx="1143000" cy="646331"/>
          </a:xfrm>
          <a:prstGeom prst="rect">
            <a:avLst/>
          </a:prstGeom>
          <a:solidFill>
            <a:srgbClr val="FFCC99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Master 2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w151dbp20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10.50.4.20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4419600" y="381001"/>
            <a:ext cx="1143000" cy="646331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Master 1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w151dbp30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10.50.4.30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81" name="Group 11"/>
          <p:cNvGrpSpPr>
            <a:grpSpLocks/>
          </p:cNvGrpSpPr>
          <p:nvPr/>
        </p:nvGrpSpPr>
        <p:grpSpPr bwMode="auto">
          <a:xfrm>
            <a:off x="4648200" y="1143000"/>
            <a:ext cx="685800" cy="609600"/>
            <a:chOff x="144" y="192"/>
            <a:chExt cx="624" cy="528"/>
          </a:xfrm>
        </p:grpSpPr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83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5" name="Group 160"/>
          <p:cNvGrpSpPr>
            <a:grpSpLocks/>
          </p:cNvGrpSpPr>
          <p:nvPr/>
        </p:nvGrpSpPr>
        <p:grpSpPr bwMode="auto">
          <a:xfrm>
            <a:off x="6324600" y="1143000"/>
            <a:ext cx="685800" cy="609600"/>
            <a:chOff x="144" y="192"/>
            <a:chExt cx="624" cy="528"/>
          </a:xfrm>
        </p:grpSpPr>
        <p:pic>
          <p:nvPicPr>
            <p:cNvPr id="86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87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8" name="Line 165"/>
          <p:cNvSpPr>
            <a:spLocks noChangeShapeType="1"/>
          </p:cNvSpPr>
          <p:nvPr/>
        </p:nvSpPr>
        <p:spPr bwMode="auto">
          <a:xfrm>
            <a:off x="5410200" y="1371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Text Box 166"/>
          <p:cNvSpPr txBox="1">
            <a:spLocks noChangeArrowheads="1"/>
          </p:cNvSpPr>
          <p:nvPr/>
        </p:nvSpPr>
        <p:spPr bwMode="auto">
          <a:xfrm>
            <a:off x="5410200" y="1676400"/>
            <a:ext cx="9906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Master-Master Active-Passive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90" name="Line 165"/>
          <p:cNvSpPr>
            <a:spLocks noChangeShapeType="1"/>
          </p:cNvSpPr>
          <p:nvPr/>
        </p:nvSpPr>
        <p:spPr bwMode="auto">
          <a:xfrm flipH="1">
            <a:off x="5410200" y="1371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Text Box 156"/>
          <p:cNvSpPr txBox="1">
            <a:spLocks noChangeArrowheads="1"/>
          </p:cNvSpPr>
          <p:nvPr/>
        </p:nvSpPr>
        <p:spPr bwMode="auto">
          <a:xfrm>
            <a:off x="7924800" y="0"/>
            <a:ext cx="1219200" cy="27238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Database List of Profile Group: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1.Profile   3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2.Profile_ad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3.Profile_ar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4.Profile_ai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5.Profile_md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6.Profile_mr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7.Profile_mi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8.Profile_wd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9.Profile_wr 4</a:t>
            </a:r>
          </a:p>
          <a:p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10.Profile_wi 4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11.Msg  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12.Msg_ad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13.Msg_ar 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14.Msg_ai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15-17Msg_m[</a:t>
            </a:r>
            <a:r>
              <a:rPr lang="en-US" altLang="zh-CN" sz="9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dri</a:t>
            </a:r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] 3</a:t>
            </a:r>
          </a:p>
          <a:p>
            <a:pPr marL="228600" indent="-228600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18-20Msg_w[</a:t>
            </a:r>
            <a:r>
              <a:rPr lang="en-US" altLang="zh-CN" sz="9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dri</a:t>
            </a:r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] 3</a:t>
            </a:r>
          </a:p>
          <a:p>
            <a:pPr algn="ctr"/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93" name="Text Box 79"/>
          <p:cNvSpPr txBox="1">
            <a:spLocks noChangeArrowheads="1"/>
          </p:cNvSpPr>
          <p:nvPr/>
        </p:nvSpPr>
        <p:spPr bwMode="auto">
          <a:xfrm>
            <a:off x="6248400" y="381001"/>
            <a:ext cx="1143000" cy="646331"/>
          </a:xfrm>
          <a:prstGeom prst="rect">
            <a:avLst/>
          </a:prstGeom>
          <a:solidFill>
            <a:srgbClr val="FF9966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Master 2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w151dbp40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10.50.4.40</a:t>
            </a:r>
          </a:p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4100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94" name="Group 197"/>
          <p:cNvGrpSpPr>
            <a:grpSpLocks/>
          </p:cNvGrpSpPr>
          <p:nvPr/>
        </p:nvGrpSpPr>
        <p:grpSpPr bwMode="auto">
          <a:xfrm>
            <a:off x="5715000" y="2895600"/>
            <a:ext cx="685800" cy="609600"/>
            <a:chOff x="144" y="192"/>
            <a:chExt cx="624" cy="528"/>
          </a:xfrm>
        </p:grpSpPr>
        <p:pic>
          <p:nvPicPr>
            <p:cNvPr id="95" name="Picture 19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96" name="Picture 19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Line 75"/>
          <p:cNvSpPr>
            <a:spLocks noChangeShapeType="1"/>
          </p:cNvSpPr>
          <p:nvPr/>
        </p:nvSpPr>
        <p:spPr bwMode="auto">
          <a:xfrm flipH="1">
            <a:off x="6172200" y="18288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" name="Line 169"/>
          <p:cNvSpPr>
            <a:spLocks noChangeShapeType="1"/>
          </p:cNvSpPr>
          <p:nvPr/>
        </p:nvSpPr>
        <p:spPr bwMode="auto">
          <a:xfrm>
            <a:off x="6705600" y="1828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Text Box 79"/>
          <p:cNvSpPr txBox="1">
            <a:spLocks noChangeArrowheads="1"/>
          </p:cNvSpPr>
          <p:nvPr/>
        </p:nvSpPr>
        <p:spPr bwMode="auto">
          <a:xfrm>
            <a:off x="3505200" y="3657600"/>
            <a:ext cx="990600" cy="707886"/>
          </a:xfrm>
          <a:prstGeom prst="rect">
            <a:avLst/>
          </a:prstGeom>
          <a:solidFill>
            <a:srgbClr val="00FFFF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11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Host:w151dbp10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10.50.4.10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</a:p>
          <a:p>
            <a:pPr algn="ctr" eaLnBrk="1" hangingPunct="1"/>
            <a:r>
              <a:rPr lang="en-US" altLang="zh-CN" sz="8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BRONTO</a:t>
            </a:r>
            <a:endParaRPr lang="en-US" altLang="zh-CN" sz="800" u="sng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00" name="Text Box 79"/>
          <p:cNvSpPr txBox="1">
            <a:spLocks noChangeArrowheads="1"/>
          </p:cNvSpPr>
          <p:nvPr/>
        </p:nvSpPr>
        <p:spPr bwMode="auto">
          <a:xfrm>
            <a:off x="4572000" y="3657600"/>
            <a:ext cx="990600" cy="584775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12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03" name="Text Box 79"/>
          <p:cNvSpPr txBox="1">
            <a:spLocks noChangeArrowheads="1"/>
          </p:cNvSpPr>
          <p:nvPr/>
        </p:nvSpPr>
        <p:spPr bwMode="auto">
          <a:xfrm>
            <a:off x="6705600" y="3657600"/>
            <a:ext cx="1066800" cy="584775"/>
          </a:xfrm>
          <a:prstGeom prst="rect">
            <a:avLst/>
          </a:prstGeom>
          <a:solidFill>
            <a:srgbClr val="FF9966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22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Host:w151dbp40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04" name="Text Box 79"/>
          <p:cNvSpPr txBox="1">
            <a:spLocks noChangeArrowheads="1"/>
          </p:cNvSpPr>
          <p:nvPr/>
        </p:nvSpPr>
        <p:spPr bwMode="auto">
          <a:xfrm>
            <a:off x="5638800" y="3657600"/>
            <a:ext cx="990600" cy="584775"/>
          </a:xfrm>
          <a:prstGeom prst="rect">
            <a:avLst/>
          </a:prstGeom>
          <a:solidFill>
            <a:srgbClr val="FFCC99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Host:w151dbp20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10.50.4.20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5100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05" name="Group 160"/>
          <p:cNvGrpSpPr>
            <a:grpSpLocks/>
          </p:cNvGrpSpPr>
          <p:nvPr/>
        </p:nvGrpSpPr>
        <p:grpSpPr bwMode="auto">
          <a:xfrm>
            <a:off x="2590800" y="2895600"/>
            <a:ext cx="685800" cy="533400"/>
            <a:chOff x="144" y="192"/>
            <a:chExt cx="624" cy="528"/>
          </a:xfrm>
        </p:grpSpPr>
        <p:pic>
          <p:nvPicPr>
            <p:cNvPr id="106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07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8" name="Line 75"/>
          <p:cNvSpPr>
            <a:spLocks noChangeShapeType="1"/>
          </p:cNvSpPr>
          <p:nvPr/>
        </p:nvSpPr>
        <p:spPr bwMode="auto">
          <a:xfrm flipH="1">
            <a:off x="2971800" y="1752600"/>
            <a:ext cx="380998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Text Box 166"/>
          <p:cNvSpPr txBox="1">
            <a:spLocks noChangeArrowheads="1"/>
          </p:cNvSpPr>
          <p:nvPr/>
        </p:nvSpPr>
        <p:spPr bwMode="auto">
          <a:xfrm>
            <a:off x="4191000" y="2209800"/>
            <a:ext cx="91440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10" name="Text Box 166"/>
          <p:cNvSpPr txBox="1">
            <a:spLocks noChangeArrowheads="1"/>
          </p:cNvSpPr>
          <p:nvPr/>
        </p:nvSpPr>
        <p:spPr bwMode="auto">
          <a:xfrm>
            <a:off x="6324600" y="2209800"/>
            <a:ext cx="99060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11" name="Text Box 166"/>
          <p:cNvSpPr txBox="1">
            <a:spLocks noChangeArrowheads="1"/>
          </p:cNvSpPr>
          <p:nvPr/>
        </p:nvSpPr>
        <p:spPr bwMode="auto">
          <a:xfrm>
            <a:off x="2743200" y="2209800"/>
            <a:ext cx="1066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12" name="Group 160"/>
          <p:cNvGrpSpPr>
            <a:grpSpLocks/>
          </p:cNvGrpSpPr>
          <p:nvPr/>
        </p:nvGrpSpPr>
        <p:grpSpPr bwMode="auto">
          <a:xfrm>
            <a:off x="7924800" y="2971800"/>
            <a:ext cx="685800" cy="533400"/>
            <a:chOff x="144" y="192"/>
            <a:chExt cx="624" cy="528"/>
          </a:xfrm>
        </p:grpSpPr>
        <p:pic>
          <p:nvPicPr>
            <p:cNvPr id="113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18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2" name="Text Box 79"/>
          <p:cNvSpPr txBox="1">
            <a:spLocks noChangeArrowheads="1"/>
          </p:cNvSpPr>
          <p:nvPr/>
        </p:nvSpPr>
        <p:spPr bwMode="auto">
          <a:xfrm>
            <a:off x="990600" y="3657600"/>
            <a:ext cx="10668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Slave 11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v151dbp04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10.10.96.221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7100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151 front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23" name="Text Box 79"/>
          <p:cNvSpPr txBox="1">
            <a:spLocks noChangeArrowheads="1"/>
          </p:cNvSpPr>
          <p:nvPr/>
        </p:nvSpPr>
        <p:spPr bwMode="auto">
          <a:xfrm>
            <a:off x="7848600" y="3657600"/>
            <a:ext cx="11430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Slave 23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v151dbp04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10.10.96.221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7200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151 front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24" name="Group 160"/>
          <p:cNvGrpSpPr>
            <a:grpSpLocks/>
          </p:cNvGrpSpPr>
          <p:nvPr/>
        </p:nvGrpSpPr>
        <p:grpSpPr bwMode="auto">
          <a:xfrm>
            <a:off x="3048000" y="4876800"/>
            <a:ext cx="685800" cy="533400"/>
            <a:chOff x="144" y="192"/>
            <a:chExt cx="624" cy="528"/>
          </a:xfrm>
        </p:grpSpPr>
        <p:pic>
          <p:nvPicPr>
            <p:cNvPr id="125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26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7" name="Text Box 79"/>
          <p:cNvSpPr txBox="1">
            <a:spLocks noChangeArrowheads="1"/>
          </p:cNvSpPr>
          <p:nvPr/>
        </p:nvSpPr>
        <p:spPr bwMode="auto">
          <a:xfrm>
            <a:off x="2590800" y="5486400"/>
            <a:ext cx="13716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load 22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g104db01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10.10.26.40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7100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530 Kipling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29" name="Group 160"/>
          <p:cNvGrpSpPr>
            <a:grpSpLocks/>
          </p:cNvGrpSpPr>
          <p:nvPr/>
        </p:nvGrpSpPr>
        <p:grpSpPr bwMode="auto">
          <a:xfrm>
            <a:off x="5486400" y="4876800"/>
            <a:ext cx="685800" cy="533400"/>
            <a:chOff x="144" y="192"/>
            <a:chExt cx="624" cy="528"/>
          </a:xfrm>
        </p:grpSpPr>
        <p:pic>
          <p:nvPicPr>
            <p:cNvPr id="130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31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2" name="Text Box 79"/>
          <p:cNvSpPr txBox="1">
            <a:spLocks noChangeArrowheads="1"/>
          </p:cNvSpPr>
          <p:nvPr/>
        </p:nvSpPr>
        <p:spPr bwMode="auto">
          <a:xfrm>
            <a:off x="5181600" y="5486400"/>
            <a:ext cx="12954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Profile load 24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g104db01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10.10.26.40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7200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530 Kipling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34" name="Text Box 166"/>
          <p:cNvSpPr txBox="1">
            <a:spLocks noChangeArrowheads="1"/>
          </p:cNvSpPr>
          <p:nvPr/>
        </p:nvSpPr>
        <p:spPr bwMode="auto">
          <a:xfrm>
            <a:off x="2209800" y="4495800"/>
            <a:ext cx="914400" cy="2308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Dump / Load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35" name="Text Box 166"/>
          <p:cNvSpPr txBox="1">
            <a:spLocks noChangeArrowheads="1"/>
          </p:cNvSpPr>
          <p:nvPr/>
        </p:nvSpPr>
        <p:spPr bwMode="auto">
          <a:xfrm>
            <a:off x="6705600" y="4572000"/>
            <a:ext cx="914400" cy="2308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Dump / Load</a:t>
            </a: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grpSp>
        <p:nvGrpSpPr>
          <p:cNvPr id="136" name="Group 160"/>
          <p:cNvGrpSpPr>
            <a:grpSpLocks/>
          </p:cNvGrpSpPr>
          <p:nvPr/>
        </p:nvGrpSpPr>
        <p:grpSpPr bwMode="auto">
          <a:xfrm>
            <a:off x="1371600" y="2895600"/>
            <a:ext cx="685800" cy="533400"/>
            <a:chOff x="144" y="192"/>
            <a:chExt cx="624" cy="528"/>
          </a:xfrm>
        </p:grpSpPr>
        <p:pic>
          <p:nvPicPr>
            <p:cNvPr id="137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138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9" name="Text Box 79"/>
          <p:cNvSpPr txBox="1">
            <a:spLocks noChangeArrowheads="1"/>
          </p:cNvSpPr>
          <p:nvPr/>
        </p:nvSpPr>
        <p:spPr bwMode="auto">
          <a:xfrm>
            <a:off x="2209800" y="3657600"/>
            <a:ext cx="990600" cy="584775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Member Slave 21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w151dbp30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10.50.4.30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7100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40" name="Line 75"/>
          <p:cNvSpPr>
            <a:spLocks noChangeShapeType="1"/>
          </p:cNvSpPr>
          <p:nvPr/>
        </p:nvSpPr>
        <p:spPr bwMode="auto">
          <a:xfrm flipH="1">
            <a:off x="1798319" y="1752600"/>
            <a:ext cx="45719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" name="Text Box 166"/>
          <p:cNvSpPr txBox="1">
            <a:spLocks noChangeArrowheads="1"/>
          </p:cNvSpPr>
          <p:nvPr/>
        </p:nvSpPr>
        <p:spPr bwMode="auto">
          <a:xfrm>
            <a:off x="1295400" y="2209800"/>
            <a:ext cx="1066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Master-Slave replication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p:sp>
        <p:nvSpPr>
          <p:cNvPr id="142" name="Date Placeholder 141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2133600" cy="381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62316E24-EE9C-49F6-9ED4-92B2D1317F63}" type="datetime2">
              <a:rPr lang="en-US" altLang="zh-CN" sz="1200" smtClean="0"/>
              <a:pPr/>
              <a:t>Friday, October 25, 2013</a:t>
            </a:fld>
            <a:endParaRPr lang="en-US" altLang="zh-CN" sz="1200" dirty="0"/>
          </a:p>
        </p:txBody>
      </p:sp>
      <p:grpSp>
        <p:nvGrpSpPr>
          <p:cNvPr id="79" name="Group 160"/>
          <p:cNvGrpSpPr>
            <a:grpSpLocks/>
          </p:cNvGrpSpPr>
          <p:nvPr/>
        </p:nvGrpSpPr>
        <p:grpSpPr bwMode="auto">
          <a:xfrm>
            <a:off x="762000" y="4876800"/>
            <a:ext cx="685800" cy="457200"/>
            <a:chOff x="144" y="192"/>
            <a:chExt cx="624" cy="528"/>
          </a:xfrm>
        </p:grpSpPr>
        <p:pic>
          <p:nvPicPr>
            <p:cNvPr id="84" name="Picture 16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92"/>
              <a:ext cx="578" cy="505"/>
            </a:xfrm>
            <a:prstGeom prst="rect">
              <a:avLst/>
            </a:prstGeom>
            <a:noFill/>
          </p:spPr>
        </p:pic>
        <p:pic>
          <p:nvPicPr>
            <p:cNvPr id="91" name="Picture 1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384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Text Box 79"/>
          <p:cNvSpPr txBox="1">
            <a:spLocks noChangeArrowheads="1"/>
          </p:cNvSpPr>
          <p:nvPr/>
        </p:nvSpPr>
        <p:spPr bwMode="auto">
          <a:xfrm>
            <a:off x="381000" y="5410200"/>
            <a:ext cx="13716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Dev/test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Host: g151db01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IP: 10.20.1.50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Port: 4010/5010</a:t>
            </a: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Storage: </a:t>
            </a:r>
            <a:r>
              <a:rPr lang="en-US" altLang="zh-CN" sz="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NetApp</a:t>
            </a:r>
            <a:endParaRPr lang="en-US" altLang="zh-CN" sz="800" dirty="0" smtClean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algn="ctr" eaLnBrk="1" hangingPunct="1"/>
            <a:r>
              <a:rPr lang="en-US" altLang="zh-CN" sz="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Location: 530 Kipling</a:t>
            </a:r>
            <a:endParaRPr lang="en-US" altLang="zh-CN" sz="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D9CDCC0AF6724E8FD6C0B026FDBBF6" ma:contentTypeVersion="0" ma:contentTypeDescription="Create a new document." ma:contentTypeScope="" ma:versionID="d87eb7507014ed54cc1caeed5d087af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93767-06B6-42B5-9965-B52F24490A5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C3AA7EB-3BBB-44B8-B711-D96014C41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1BA40C0-D164-4326-8241-7AE4F0D46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175679</TotalTime>
  <Words>319</Words>
  <Application>Microsoft Office PowerPoint</Application>
  <PresentationFormat>On-screen Show (4:3)</PresentationFormat>
  <Paragraphs>113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jcui</cp:lastModifiedBy>
  <cp:revision>135</cp:revision>
  <cp:lastPrinted>1601-01-01T00:00:00Z</cp:lastPrinted>
  <dcterms:created xsi:type="dcterms:W3CDTF">1601-01-01T00:00:00Z</dcterms:created>
  <dcterms:modified xsi:type="dcterms:W3CDTF">2013-10-25T14:05:02Z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display_urn:schemas-microsoft-com:office:office#Editor">
    <vt:lpwstr>Hunter Qian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Jason Cui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_SharedFileIndex">
    <vt:lpwstr/>
  </property>
</Properties>
</file>