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7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18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25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9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49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1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4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9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F7B3D-A0E9-477C-9B4B-AD19E06D93ED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5C91-522C-4A19-B514-3722F01D8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1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</a:t>
            </a:r>
            <a:r>
              <a:rPr lang="en-US" dirty="0" err="1" smtClean="0"/>
              <a:t>Ledinh</a:t>
            </a:r>
            <a:r>
              <a:rPr lang="en-US" dirty="0" smtClean="0"/>
              <a:t>, Johnny Huang, Dennis Sun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0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End of Day price for AAPL</a:t>
            </a:r>
          </a:p>
          <a:p>
            <a:r>
              <a:rPr lang="en-US" dirty="0" smtClean="0"/>
              <a:t>Sources major Events (Earnings, conferences, </a:t>
            </a:r>
            <a:r>
              <a:rPr lang="en-US" dirty="0" err="1" smtClean="0"/>
              <a:t>etc</a:t>
            </a:r>
            <a:r>
              <a:rPr lang="en-US" dirty="0" smtClean="0"/>
              <a:t>) from Yahoo Finance</a:t>
            </a:r>
          </a:p>
          <a:p>
            <a:pPr lvl="1"/>
            <a:r>
              <a:rPr lang="en-US" dirty="0" err="1" smtClean="0"/>
              <a:t>Webscraping</a:t>
            </a:r>
            <a:r>
              <a:rPr lang="en-US" dirty="0" smtClean="0"/>
              <a:t> done using </a:t>
            </a:r>
            <a:r>
              <a:rPr lang="en-US" dirty="0" err="1" smtClean="0"/>
              <a:t>BeautifulSoup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Allows user to select a date to analyze</a:t>
            </a:r>
          </a:p>
          <a:p>
            <a:pPr lvl="1"/>
            <a:r>
              <a:rPr lang="en-US" dirty="0"/>
              <a:t>Major events </a:t>
            </a:r>
            <a:r>
              <a:rPr lang="en-US" dirty="0" smtClean="0"/>
              <a:t>on Yahoo Finance are </a:t>
            </a:r>
            <a:r>
              <a:rPr lang="en-US" dirty="0"/>
              <a:t>displayed to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Plots expected movement on expiry date nearest to selected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8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Python, Flask, HTML, </a:t>
            </a:r>
            <a:r>
              <a:rPr lang="en-US" dirty="0" err="1" smtClean="0"/>
              <a:t>Javascript</a:t>
            </a:r>
            <a:r>
              <a:rPr lang="en-US" dirty="0" smtClean="0"/>
              <a:t>, CSS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0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ability to choose any company to analyze</a:t>
            </a:r>
          </a:p>
          <a:p>
            <a:r>
              <a:rPr lang="en-US" dirty="0" smtClean="0"/>
              <a:t>Scan for trading opportunities </a:t>
            </a:r>
            <a:r>
              <a:rPr lang="en-US" smtClean="0"/>
              <a:t>after choosing a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4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94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Stock Price Prediction</vt:lpstr>
      <vt:lpstr>Functionality</vt:lpstr>
      <vt:lpstr>Design Decisions</vt:lpstr>
      <vt:lpstr>Future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Dennis Sun</dc:creator>
  <cp:lastModifiedBy>Dennis Sun</cp:lastModifiedBy>
  <cp:revision>2</cp:revision>
  <dcterms:created xsi:type="dcterms:W3CDTF">2017-05-19T15:36:41Z</dcterms:created>
  <dcterms:modified xsi:type="dcterms:W3CDTF">2017-05-19T15:53:26Z</dcterms:modified>
</cp:coreProperties>
</file>