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0" r:id="rId7"/>
    <p:sldId id="264" r:id="rId8"/>
    <p:sldId id="268" r:id="rId9"/>
    <p:sldId id="265" r:id="rId10"/>
    <p:sldId id="267" r:id="rId11"/>
    <p:sldId id="272" r:id="rId12"/>
    <p:sldId id="266" r:id="rId13"/>
    <p:sldId id="263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78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3.0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5737,'0'7'3529,"10"46"-464,-9-39-1745,-1-4 1064,-3-7-1679,0 0-777,3-3-281,0 0-255,0 2-352,2-1-296,1 1-1129,0 1 385,2 0-977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49.966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 0 4073,'0'0'-4073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17:36:51.361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18 123 11859,'0'-9'-1937,"-1"-10"-31,-1-10-97,-5-5-1247,0 3 735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keev.m.al@sberbank.ru" TargetMode="External"/><Relationship Id="rId2" Type="http://schemas.openxmlformats.org/officeDocument/2006/relationships/hyperlink" Target="mailto:iker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erng/School_DA/blob/master/final_task/SanFranciscoSalary_Anallyze_and_Predict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Патрикеев Михаил Алексеевич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Зарплаты Сан-Франциско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14:cNvPr>
              <p14:cNvContentPartPr/>
              <p14:nvPr/>
            </p14:nvContentPartPr>
            <p14:xfrm>
              <a:off x="7177990" y="2988372"/>
              <a:ext cx="6840" cy="3672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A2A5922-A60C-4AA1-AFC9-521FA6814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3670" y="2984052"/>
                <a:ext cx="15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14:cNvPr>
              <p14:cNvContentPartPr/>
              <p14:nvPr/>
            </p14:nvContentPartPr>
            <p14:xfrm>
              <a:off x="7474990" y="2572572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D82F10A-AA11-4208-944D-246D7BCC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0670" y="2545572"/>
                <a:ext cx="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14:cNvPr>
              <p14:cNvContentPartPr/>
              <p14:nvPr/>
            </p14:nvContentPartPr>
            <p14:xfrm>
              <a:off x="7464910" y="2937252"/>
              <a:ext cx="6480" cy="446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4238D95-4124-49B8-B617-1EA3ECDD0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0590" y="2910612"/>
                <a:ext cx="1512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53FCCC-1025-4F7F-A3CD-11B77CCA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4" y="1704170"/>
            <a:ext cx="9023091" cy="47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Video_2021-07-26_152920">
            <a:hlinkClick r:id="" action="ppaction://media"/>
            <a:extLst>
              <a:ext uri="{FF2B5EF4-FFF2-40B4-BE49-F238E27FC236}">
                <a16:creationId xmlns:a16="http://schemas.microsoft.com/office/drawing/2014/main" id="{AC5F2038-ED6A-4B0F-9669-D2A6BB9900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1409100"/>
            <a:ext cx="10934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83FE8-77B2-4E37-87A3-A6D01060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954"/>
            <a:ext cx="12192000" cy="49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59BBBA-7F9B-458B-AA83-2DF5E1A3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530"/>
            <a:ext cx="12192000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6710CA-07AF-4539-8467-D7E07290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756"/>
            <a:ext cx="12192000" cy="47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2417C-5276-45EB-8499-41D7EE02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580657"/>
            <a:ext cx="12192000" cy="50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Патрикеев Михаил Алексеевич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техническое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МАИ ГТУ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Тестировщик ПО, 5.5 лет (Розничный бизнес,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&amp; Salary Solutions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ведущий инженер по тестированию, фронт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бэк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-энд, АС Прометей и АС Юпитер ФП ЗД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+79637186240</a:t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ikerng@gmail.com</a:t>
            </a: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patrikeev.m.al@sberbank.ru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AE24685-9238-4280-A04B-F75D046D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Представляет из себя годовые доходы (оклад, переработка, </a:t>
            </a:r>
            <a:br>
              <a:rPr lang="ru-RU" dirty="0"/>
            </a:br>
            <a:r>
              <a:rPr lang="ru-RU" dirty="0"/>
              <a:t>доп. доход, льготы) жителей Сан-Франциско с 2011 по 2014 годы. </a:t>
            </a:r>
          </a:p>
          <a:p>
            <a:pPr marL="0" indent="0">
              <a:buNone/>
            </a:pPr>
            <a:r>
              <a:rPr lang="ru-RU" dirty="0"/>
              <a:t>В строках указана информация о доходах конкретного жителя за конкретный год. </a:t>
            </a:r>
          </a:p>
          <a:p>
            <a:pPr marL="0" indent="0">
              <a:buNone/>
            </a:pPr>
            <a:r>
              <a:rPr lang="ru-RU" dirty="0"/>
              <a:t>В части данных жителей представлены ФИО и должность.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D4D4F3-E5D0-4A50-AF8F-50B4B8D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9" y="4277378"/>
            <a:ext cx="11436681" cy="23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со временем менялись зарплаты между разными группами?</a:t>
            </a:r>
          </a:p>
          <a:p>
            <a:r>
              <a:rPr lang="ru-RU" dirty="0"/>
              <a:t>Как распределяются базовая оплата, сверхурочная работа и льготы между разными группами?</a:t>
            </a:r>
          </a:p>
          <a:p>
            <a:r>
              <a:rPr lang="ru-RU" dirty="0"/>
              <a:t>Как распределяется бюджет на разные группы (департаменты) с течением времени?</a:t>
            </a:r>
          </a:p>
          <a:p>
            <a:r>
              <a:rPr lang="ru-RU" dirty="0"/>
              <a:t>Какое количество людей в каждом департаменте?</a:t>
            </a:r>
          </a:p>
          <a:p>
            <a:r>
              <a:rPr lang="ru-RU" dirty="0"/>
              <a:t>Какое количество с разным уровнем дохода?</a:t>
            </a:r>
          </a:p>
          <a:p>
            <a:r>
              <a:rPr lang="ru-RU" dirty="0"/>
              <a:t>На базе линейной регрессии постройте прогноз по тому, какие будут закупки в следующий год по каждому департаменту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Загружаем данные в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endParaRPr lang="ru-RU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Производим предобработку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Анализируем ФИО сотрудников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должности определяем департамент, в котором работает сотрудник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группировку данных по различным полям и агрегирующие функции получаем таблицы данных для построения различных графиков для анализа данных</a:t>
            </a:r>
          </a:p>
          <a:p>
            <a:r>
              <a:rPr lang="ru-RU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основе исторических данных за несколько лет построили модель обучения линейной регрессии и предсказываем сколько будет получать денег сотрудники</a:t>
            </a: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была произведена в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выложена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ru-R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https://github.com/iKerng/School_DA/blob/master/final_task/SanFranciscoSalary_Anallyze_and_Predict.ipynb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работе были использованы следующие библиотеке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graph_objects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subplots)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linear_model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model_selection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metrics)</a:t>
            </a:r>
          </a:p>
          <a:p>
            <a:pPr lvl="1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6F3A5B-7E31-4E02-B43F-76D2A2ED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67" y="1490905"/>
            <a:ext cx="8762666" cy="50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F41A71-BD08-4B89-BE56-CACB4DA9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03" y="1450299"/>
            <a:ext cx="9771993" cy="52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B492F6-EC47-42C5-BD0E-2DF87993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75" y="2753894"/>
            <a:ext cx="6729249" cy="383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F773A-7BE5-48B0-8A0B-CBEFB902F362}"/>
              </a:ext>
            </a:extLst>
          </p:cNvPr>
          <p:cNvSpPr txBox="1"/>
          <p:nvPr/>
        </p:nvSpPr>
        <p:spPr>
          <a:xfrm>
            <a:off x="1648811" y="1511834"/>
            <a:ext cx="8894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Количество сотрудников в полиции после 2011 года существенно изменилось (примерно на </a:t>
            </a:r>
            <a:r>
              <a:rPr lang="en-US" dirty="0"/>
              <a:t>18</a:t>
            </a:r>
            <a:r>
              <a:rPr lang="ru-RU" dirty="0"/>
              <a:t>%)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остальном количество сотрудников в департаменте в целом из года в год не меняется.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905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314</Words>
  <Application>Microsoft Office PowerPoint</Application>
  <PresentationFormat>Широкоэкранный</PresentationFormat>
  <Paragraphs>49</Paragraphs>
  <Slides>16</Slides>
  <Notes>0</Notes>
  <HiddenSlides>3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Зарплаты Сан-Франциско</vt:lpstr>
      <vt:lpstr>О себе</vt:lpstr>
      <vt:lpstr>Модель данных</vt:lpstr>
      <vt:lpstr>Описание проекта</vt:lpstr>
      <vt:lpstr>Бизнес-логика</vt:lpstr>
      <vt:lpstr>Используемые технологии</vt:lpstr>
      <vt:lpstr>Анализ данных</vt:lpstr>
      <vt:lpstr>Анализ данных</vt:lpstr>
      <vt:lpstr>Анализ данных</vt:lpstr>
      <vt:lpstr>Анализ данных</vt:lpstr>
      <vt:lpstr>Анализ данных</vt:lpstr>
      <vt:lpstr>Модель данных</vt:lpstr>
      <vt:lpstr>Презентация PowerPoint</vt:lpstr>
      <vt:lpstr>Анализ данных</vt:lpstr>
      <vt:lpstr>Анализ данных</vt:lpstr>
      <vt:lpstr>Анализ данных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Михаил Патрикеев</cp:lastModifiedBy>
  <cp:revision>45</cp:revision>
  <dcterms:created xsi:type="dcterms:W3CDTF">2021-02-19T10:44:02Z</dcterms:created>
  <dcterms:modified xsi:type="dcterms:W3CDTF">2021-07-26T12:36:03Z</dcterms:modified>
</cp:coreProperties>
</file>