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29" r:id="rId2"/>
    <p:sldId id="314" r:id="rId3"/>
    <p:sldId id="328" r:id="rId4"/>
    <p:sldId id="324" r:id="rId5"/>
    <p:sldId id="321" r:id="rId6"/>
    <p:sldId id="322" r:id="rId7"/>
    <p:sldId id="323" r:id="rId8"/>
    <p:sldId id="325" r:id="rId9"/>
    <p:sldId id="326" r:id="rId10"/>
    <p:sldId id="327" r:id="rId11"/>
    <p:sldId id="316" r:id="rId12"/>
    <p:sldId id="330" r:id="rId13"/>
    <p:sldId id="337" r:id="rId14"/>
    <p:sldId id="332" r:id="rId15"/>
    <p:sldId id="335" r:id="rId16"/>
    <p:sldId id="338" r:id="rId17"/>
    <p:sldId id="277" r:id="rId18"/>
    <p:sldId id="281" r:id="rId19"/>
    <p:sldId id="283" r:id="rId20"/>
    <p:sldId id="341" r:id="rId21"/>
    <p:sldId id="340" r:id="rId22"/>
    <p:sldId id="339" r:id="rId23"/>
    <p:sldId id="342" r:id="rId24"/>
    <p:sldId id="343" r:id="rId25"/>
    <p:sldId id="344" r:id="rId26"/>
    <p:sldId id="345" r:id="rId27"/>
    <p:sldId id="348" r:id="rId28"/>
    <p:sldId id="346" r:id="rId29"/>
    <p:sldId id="285" r:id="rId30"/>
    <p:sldId id="350" r:id="rId31"/>
    <p:sldId id="349" r:id="rId32"/>
    <p:sldId id="347" r:id="rId33"/>
    <p:sldId id="279" r:id="rId34"/>
    <p:sldId id="351" r:id="rId35"/>
    <p:sldId id="256" r:id="rId36"/>
    <p:sldId id="352" r:id="rId37"/>
    <p:sldId id="354" r:id="rId38"/>
    <p:sldId id="353" r:id="rId39"/>
    <p:sldId id="355" r:id="rId40"/>
    <p:sldId id="287" r:id="rId41"/>
    <p:sldId id="288" r:id="rId42"/>
    <p:sldId id="289" r:id="rId43"/>
    <p:sldId id="290" r:id="rId44"/>
    <p:sldId id="291" r:id="rId45"/>
    <p:sldId id="292" r:id="rId46"/>
    <p:sldId id="356" r:id="rId47"/>
    <p:sldId id="294" r:id="rId48"/>
    <p:sldId id="300" r:id="rId49"/>
    <p:sldId id="301" r:id="rId50"/>
    <p:sldId id="302" r:id="rId51"/>
    <p:sldId id="303" r:id="rId52"/>
    <p:sldId id="275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928"/>
    <a:srgbClr val="14193A"/>
    <a:srgbClr val="141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75" autoAdjust="0"/>
    <p:restoredTop sz="94660"/>
  </p:normalViewPr>
  <p:slideViewPr>
    <p:cSldViewPr snapToGrid="0">
      <p:cViewPr>
        <p:scale>
          <a:sx n="120" d="100"/>
          <a:sy n="120" d="100"/>
        </p:scale>
        <p:origin x="144" y="1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AD916-FFC5-AC46-A9D3-E58F09451373}" type="datetimeFigureOut">
              <a:rPr kumimoji="1" lang="ko-KR" altLang="en-US" smtClean="0"/>
              <a:t>2018. 2. 28.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AA522-23E1-B74C-870D-B4DDAB62C6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6315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AA522-23E1-B74C-870D-B4DDAB62C6AC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6791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2E643-F66F-4FB9-B77F-1D47811A7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ED7075-7513-4419-BE4A-5B922112C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4A123-198F-4977-8D24-D0680FAC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0C30-FEBE-4FD2-B3BC-E3E1666AF8F3}" type="datetimeFigureOut">
              <a:rPr lang="ko-KR" altLang="en-US" smtClean="0"/>
              <a:t>2018. 2. 28.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823636-D1ED-4693-800A-B5A7887E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95C4C-1BD3-4128-9E13-CB5289BE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8627-2676-45FD-ABBB-BDE86F9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41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5996B-9A26-49E0-9CFF-5C671F32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D7AA7C-C5D7-4247-9876-DA3A56C3C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D8724B-8959-43A3-9731-3CE8D6FE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0C30-FEBE-4FD2-B3BC-E3E1666AF8F3}" type="datetimeFigureOut">
              <a:rPr lang="ko-KR" altLang="en-US" smtClean="0"/>
              <a:t>2018. 2. 28.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955D2A-3FD1-43BC-8D18-985B49AE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6981E-BFE4-4C47-AA88-C68228B2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8627-2676-45FD-ABBB-BDE86F9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20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324AE6-6045-47D2-9EEE-4D7232529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13C943-86F8-48F5-A570-A59E8654F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75EF9E-7FF8-45E6-9754-E1F38307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0C30-FEBE-4FD2-B3BC-E3E1666AF8F3}" type="datetimeFigureOut">
              <a:rPr lang="ko-KR" altLang="en-US" smtClean="0"/>
              <a:t>2018. 2. 28.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269801-8E2C-494E-9A5A-BB08FF73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18A53-AC2C-44DA-BB78-E0135F5F9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8627-2676-45FD-ABBB-BDE86F9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0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C4E4C-2C9F-4187-A669-E0B22DCC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F3E2F-B18F-4D9A-AC01-AEF6AA296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471BEA-0C03-45EE-8681-DB89E49C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0C30-FEBE-4FD2-B3BC-E3E1666AF8F3}" type="datetimeFigureOut">
              <a:rPr lang="ko-KR" altLang="en-US" smtClean="0"/>
              <a:t>2018. 2. 28.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D4DAEA-4DD7-474B-94DB-F6D5087B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484F9-526A-4F3B-86C8-92960FC7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8627-2676-45FD-ABBB-BDE86F9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97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24427-29CF-4AB6-A8F9-ACF49A1C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A8323E-E7B8-491D-BCC7-F26C55665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3E247-E56B-4B84-9423-F356564C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0C30-FEBE-4FD2-B3BC-E3E1666AF8F3}" type="datetimeFigureOut">
              <a:rPr lang="ko-KR" altLang="en-US" smtClean="0"/>
              <a:t>2018. 2. 28.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D040C4-2B17-408E-BA8C-8075060E7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7272A-572E-405B-8AF3-BF64FB4CC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8627-2676-45FD-ABBB-BDE86F9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92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4E2C0-9E2A-48BC-8F3F-D4D78099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B299BB-571E-420F-9E61-771AF9CC8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BDA9D7-6CD7-4A8A-B6B8-BE54F7556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194FAB-750A-4F1D-B4B0-F8A14E3BE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0C30-FEBE-4FD2-B3BC-E3E1666AF8F3}" type="datetimeFigureOut">
              <a:rPr lang="ko-KR" altLang="en-US" smtClean="0"/>
              <a:t>2018. 2. 28.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BBD7B2-7FBA-4282-8269-6EF1DD9B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4F9569-F9A8-4CFF-A0B4-92004887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8627-2676-45FD-ABBB-BDE86F9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3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48014-2458-484D-974D-367FAE5BD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6C98E-3AD2-46E8-9E1D-747E94F2B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08FEF4-C713-42DF-9B55-B0BB46A01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051236-CD4D-43A0-A653-A087A6AE2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3FF4C0-C94D-4CBE-90B4-5B082B7E1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C337F8-476F-4DAA-AE93-E3277D12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0C30-FEBE-4FD2-B3BC-E3E1666AF8F3}" type="datetimeFigureOut">
              <a:rPr lang="ko-KR" altLang="en-US" smtClean="0"/>
              <a:t>2018. 2. 28.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12F208-6FD7-4A1D-AA3C-F430B3F8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F79F16-84A2-45D8-A9C0-DE01EDB4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8627-2676-45FD-ABBB-BDE86F9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66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982FA-CF62-4930-9B7D-5281C7D2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0DCC34-FEB4-4006-A766-AD8AF4FA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0C30-FEBE-4FD2-B3BC-E3E1666AF8F3}" type="datetimeFigureOut">
              <a:rPr lang="ko-KR" altLang="en-US" smtClean="0"/>
              <a:t>2018. 2. 28.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BA8589-FE0D-4109-A396-AB154D89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AB27C9-1623-4504-87AB-CAEB9BA7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8627-2676-45FD-ABBB-BDE86F9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82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0CBF8E-13AB-422A-8603-673BDC89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0C30-FEBE-4FD2-B3BC-E3E1666AF8F3}" type="datetimeFigureOut">
              <a:rPr lang="ko-KR" altLang="en-US" smtClean="0"/>
              <a:t>2018. 2. 28.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CEB140-12F2-453B-9128-4A71350E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5A9724-A2CB-453C-89D5-2134B267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8627-2676-45FD-ABBB-BDE86F9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78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8719D-94BD-4BED-9F08-97AE0FC0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27809-EFF0-46BE-8F09-A80F13AC2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B2DE96-518F-432A-A60B-3477C2E0D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9D5AF4-09AD-4268-8C8D-C1AFA642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0C30-FEBE-4FD2-B3BC-E3E1666AF8F3}" type="datetimeFigureOut">
              <a:rPr lang="ko-KR" altLang="en-US" smtClean="0"/>
              <a:t>2018. 2. 28.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069361-A62A-42EC-8C9C-95D26358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43E0E8-B5BB-45DA-8CBD-475D1C78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8627-2676-45FD-ABBB-BDE86F9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03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9CE16-DEE8-4A0C-9837-BD4CACBEE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254E36-7BB5-4C9A-B5B7-EF993A36C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62FA68-00D3-47D3-9D36-2D45AC451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53BF32-C9E3-4A84-AFA8-65ACADFE2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0C30-FEBE-4FD2-B3BC-E3E1666AF8F3}" type="datetimeFigureOut">
              <a:rPr lang="ko-KR" altLang="en-US" smtClean="0"/>
              <a:t>2018. 2. 28.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DFB968-05E1-4922-BF16-41A30280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1AA1CE-7490-46A6-9912-DD750653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8627-2676-45FD-ABBB-BDE86F9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79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CC99AD-8315-45C4-9EA9-A9FC1200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7E0FD9-F711-48E3-80CA-66E5CBA3B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AA298-DFB5-4FFD-8BED-3A4B17190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00C30-FEBE-4FD2-B3BC-E3E1666AF8F3}" type="datetimeFigureOut">
              <a:rPr lang="ko-KR" altLang="en-US" smtClean="0"/>
              <a:t>2018. 2. 28.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04AB89-082F-4660-AC6E-C92303D23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9C02C-56F6-4D7E-8F32-3B4D67BF5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D8627-2676-45FD-ABBB-BDE86F9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91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image" Target="../media/image20.png"/><Relationship Id="rId7" Type="http://schemas.microsoft.com/office/2007/relationships/hdphoto" Target="../media/hdphoto8.wdp"/><Relationship Id="rId12" Type="http://schemas.microsoft.com/office/2007/relationships/hdphoto" Target="../media/hdphoto1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11" Type="http://schemas.microsoft.com/office/2007/relationships/hdphoto" Target="../media/hdphoto12.wdp"/><Relationship Id="rId5" Type="http://schemas.microsoft.com/office/2007/relationships/hdphoto" Target="../media/hdphoto6.wdp"/><Relationship Id="rId10" Type="http://schemas.microsoft.com/office/2007/relationships/hdphoto" Target="../media/hdphoto11.wdp"/><Relationship Id="rId4" Type="http://schemas.microsoft.com/office/2007/relationships/hdphoto" Target="../media/hdphoto5.wdp"/><Relationship Id="rId9" Type="http://schemas.microsoft.com/office/2007/relationships/hdphoto" Target="../media/hdphoto10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48134B-3749-784D-82AB-C846FE9DBD8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108" y="2233854"/>
            <a:ext cx="2390292" cy="239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01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10FF3F-30AD-2948-9A68-F912C56D66F6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66AEC8EE-F3C4-0047-980E-C97946671313}"/>
              </a:ext>
            </a:extLst>
          </p:cNvPr>
          <p:cNvSpPr txBox="1"/>
          <p:nvPr/>
        </p:nvSpPr>
        <p:spPr>
          <a:xfrm>
            <a:off x="884040" y="277975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Hash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CFDBFD9B-C8DA-784C-A010-307779387F72}"/>
              </a:ext>
            </a:extLst>
          </p:cNvPr>
          <p:cNvSpPr txBox="1"/>
          <p:nvPr/>
        </p:nvSpPr>
        <p:spPr>
          <a:xfrm>
            <a:off x="2587705" y="2151727"/>
            <a:ext cx="70165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Brute force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0" b="1" dirty="0">
                <a:solidFill>
                  <a:prstClr val="white"/>
                </a:solidFill>
                <a:latin typeface="맑은 고딕" panose="020F0302020204030204"/>
                <a:ea typeface="맑은 고딕" panose="020B0503020000020004" pitchFamily="50" charset="-127"/>
              </a:rPr>
              <a:t>Attack</a:t>
            </a:r>
            <a:endParaRPr kumimoji="0" lang="en-US" altLang="ko-KR" sz="8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7032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9B9426C-CC06-4683-AEB7-1B7A48B6BA7F}"/>
              </a:ext>
            </a:extLst>
          </p:cNvPr>
          <p:cNvSpPr txBox="1"/>
          <p:nvPr/>
        </p:nvSpPr>
        <p:spPr>
          <a:xfrm>
            <a:off x="2531935" y="2767280"/>
            <a:ext cx="7128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Cryptography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703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10FF3F-30AD-2948-9A68-F912C56D66F6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66AEC8EE-F3C4-0047-980E-C97946671313}"/>
              </a:ext>
            </a:extLst>
          </p:cNvPr>
          <p:cNvSpPr txBox="1"/>
          <p:nvPr/>
        </p:nvSpPr>
        <p:spPr>
          <a:xfrm>
            <a:off x="576841" y="280462"/>
            <a:ext cx="1346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Crypto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829B54E-631F-C546-86F1-F0F36B9752A1}"/>
              </a:ext>
            </a:extLst>
          </p:cNvPr>
          <p:cNvGrpSpPr/>
          <p:nvPr/>
        </p:nvGrpSpPr>
        <p:grpSpPr>
          <a:xfrm>
            <a:off x="2715296" y="1659285"/>
            <a:ext cx="6761407" cy="3539430"/>
            <a:chOff x="2715295" y="1708934"/>
            <a:chExt cx="6761407" cy="3539430"/>
          </a:xfrm>
        </p:grpSpPr>
        <p:sp>
          <p:nvSpPr>
            <p:cNvPr id="6" name="TextBox 15">
              <a:extLst>
                <a:ext uri="{FF2B5EF4-FFF2-40B4-BE49-F238E27FC236}">
                  <a16:creationId xmlns:a16="http://schemas.microsoft.com/office/drawing/2014/main" id="{CFDBFD9B-C8DA-784C-A010-307779387F72}"/>
                </a:ext>
              </a:extLst>
            </p:cNvPr>
            <p:cNvSpPr txBox="1"/>
            <p:nvPr/>
          </p:nvSpPr>
          <p:spPr>
            <a:xfrm>
              <a:off x="3243596" y="3924925"/>
              <a:ext cx="57048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000" b="1" dirty="0">
                  <a:solidFill>
                    <a:schemeClr val="bg1"/>
                  </a:solidFill>
                  <a:latin typeface="맑은 고딕" panose="020F0302020204030204"/>
                  <a:ea typeface="맑은 고딕" panose="020B0503020000020004" pitchFamily="50" charset="-127"/>
                </a:rPr>
                <a:t>Symmetric Key Encryption</a:t>
              </a:r>
              <a:endPara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15">
              <a:extLst>
                <a:ext uri="{FF2B5EF4-FFF2-40B4-BE49-F238E27FC236}">
                  <a16:creationId xmlns:a16="http://schemas.microsoft.com/office/drawing/2014/main" id="{1FC6BF36-898B-E845-B42B-D454B007AA66}"/>
                </a:ext>
              </a:extLst>
            </p:cNvPr>
            <p:cNvSpPr txBox="1"/>
            <p:nvPr/>
          </p:nvSpPr>
          <p:spPr>
            <a:xfrm>
              <a:off x="2715295" y="1708934"/>
              <a:ext cx="6761407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3800" b="1" dirty="0">
                  <a:solidFill>
                    <a:schemeClr val="bg1"/>
                  </a:solidFill>
                  <a:latin typeface="맑은 고딕" panose="020F0302020204030204"/>
                  <a:ea typeface="맑은 고딕" panose="020B0503020000020004" pitchFamily="50" charset="-127"/>
                </a:rPr>
                <a:t>AES</a:t>
              </a:r>
              <a:endParaRPr kumimoji="0" lang="en-US" altLang="ko-KR" sz="13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7429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477DD4-499D-7746-9A74-A75266986BCF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7AD00D54-213F-DB49-A204-28AD98E9196D}"/>
              </a:ext>
            </a:extLst>
          </p:cNvPr>
          <p:cNvSpPr txBox="1"/>
          <p:nvPr/>
        </p:nvSpPr>
        <p:spPr>
          <a:xfrm>
            <a:off x="576841" y="280462"/>
            <a:ext cx="1346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Crypto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76B6A3A-F159-EC40-A045-92118755E3FE}"/>
              </a:ext>
            </a:extLst>
          </p:cNvPr>
          <p:cNvGrpSpPr/>
          <p:nvPr/>
        </p:nvGrpSpPr>
        <p:grpSpPr>
          <a:xfrm>
            <a:off x="1432881" y="1647751"/>
            <a:ext cx="9326237" cy="3562498"/>
            <a:chOff x="1432881" y="1647751"/>
            <a:chExt cx="9326237" cy="356249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C2AE6C7-E70B-4541-B2BF-13FCE8EE3812}"/>
                </a:ext>
              </a:extLst>
            </p:cNvPr>
            <p:cNvGrpSpPr/>
            <p:nvPr/>
          </p:nvGrpSpPr>
          <p:grpSpPr>
            <a:xfrm>
              <a:off x="4365371" y="2736503"/>
              <a:ext cx="3461257" cy="1261883"/>
              <a:chOff x="4365371" y="2736503"/>
              <a:chExt cx="3461257" cy="1261883"/>
            </a:xfrm>
          </p:grpSpPr>
          <p:sp>
            <p:nvSpPr>
              <p:cNvPr id="9" name="화살표: 오른쪽 8">
                <a:extLst>
                  <a:ext uri="{FF2B5EF4-FFF2-40B4-BE49-F238E27FC236}">
                    <a16:creationId xmlns:a16="http://schemas.microsoft.com/office/drawing/2014/main" id="{34784608-616A-4928-9219-CA98F6FB7415}"/>
                  </a:ext>
                </a:extLst>
              </p:cNvPr>
              <p:cNvSpPr/>
              <p:nvPr/>
            </p:nvSpPr>
            <p:spPr>
              <a:xfrm>
                <a:off x="4365371" y="3342749"/>
                <a:ext cx="3461257" cy="172502"/>
              </a:xfrm>
              <a:prstGeom prst="leftRightArrow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B5DA8C-5599-44A8-A01C-F7D7A7A5FB69}"/>
                  </a:ext>
                </a:extLst>
              </p:cNvPr>
              <p:cNvSpPr txBox="1"/>
              <p:nvPr/>
            </p:nvSpPr>
            <p:spPr>
              <a:xfrm>
                <a:off x="4689621" y="2736503"/>
                <a:ext cx="2812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E</a:t>
                </a:r>
                <a:r>
                  <a:rPr lang="en-US" altLang="ko-KR" sz="2400" b="1" dirty="0" err="1">
                    <a:solidFill>
                      <a:prstClr val="white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ncrypt</a:t>
                </a:r>
                <a:r>
                  <a:rPr lang="en-US" altLang="ko-KR" sz="2400" b="1" dirty="0">
                    <a:solidFill>
                      <a:prstClr val="white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/ Decrypt</a:t>
                </a:r>
                <a:endPara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072502-88AC-4723-A1D7-6182075AE437}"/>
                  </a:ext>
                </a:extLst>
              </p:cNvPr>
              <p:cNvSpPr txBox="1"/>
              <p:nvPr/>
            </p:nvSpPr>
            <p:spPr>
              <a:xfrm>
                <a:off x="5031060" y="3659832"/>
                <a:ext cx="21298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600" b="1" dirty="0">
                    <a:solidFill>
                      <a:prstClr val="white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IV + Symmetric Key</a:t>
                </a:r>
                <a:endPara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D875A37-D12B-CA40-B15C-A346A6E849C6}"/>
                </a:ext>
              </a:extLst>
            </p:cNvPr>
            <p:cNvGrpSpPr/>
            <p:nvPr/>
          </p:nvGrpSpPr>
          <p:grpSpPr>
            <a:xfrm>
              <a:off x="1432881" y="1647751"/>
              <a:ext cx="2520000" cy="3562498"/>
              <a:chOff x="1210528" y="1946220"/>
              <a:chExt cx="2520000" cy="3562498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A7F696AD-5903-7942-BE01-64FBCED6B9D7}"/>
                  </a:ext>
                </a:extLst>
              </p:cNvPr>
              <p:cNvGrpSpPr/>
              <p:nvPr/>
            </p:nvGrpSpPr>
            <p:grpSpPr>
              <a:xfrm>
                <a:off x="1210528" y="1946220"/>
                <a:ext cx="2520000" cy="2793057"/>
                <a:chOff x="1601830" y="2044371"/>
                <a:chExt cx="2520000" cy="2793057"/>
              </a:xfrm>
            </p:grpSpPr>
            <p:pic>
              <p:nvPicPr>
                <p:cNvPr id="20" name="그래픽 19" descr="문서">
                  <a:extLst>
                    <a:ext uri="{FF2B5EF4-FFF2-40B4-BE49-F238E27FC236}">
                      <a16:creationId xmlns:a16="http://schemas.microsoft.com/office/drawing/2014/main" id="{664E1F0B-F03A-7A44-B141-21159531CC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01830" y="2044371"/>
                  <a:ext cx="2520000" cy="2520000"/>
                </a:xfrm>
                <a:prstGeom prst="rect">
                  <a:avLst/>
                </a:prstGeom>
              </p:spPr>
            </p:pic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id="{8DD38015-7612-2B40-A0D4-9A47EA45B0C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41830" y="3757428"/>
                  <a:ext cx="1080000" cy="1080000"/>
                </a:xfrm>
                <a:prstGeom prst="rect">
                  <a:avLst/>
                </a:prstGeom>
              </p:spPr>
            </p:pic>
          </p:grpSp>
          <p:sp>
            <p:nvSpPr>
              <p:cNvPr id="23" name="TextBox 8">
                <a:extLst>
                  <a:ext uri="{FF2B5EF4-FFF2-40B4-BE49-F238E27FC236}">
                    <a16:creationId xmlns:a16="http://schemas.microsoft.com/office/drawing/2014/main" id="{D6F6B350-866A-0240-8D49-A7409180572C}"/>
                  </a:ext>
                </a:extLst>
              </p:cNvPr>
              <p:cNvSpPr txBox="1"/>
              <p:nvPr/>
            </p:nvSpPr>
            <p:spPr>
              <a:xfrm>
                <a:off x="1505776" y="4739277"/>
                <a:ext cx="192950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rPr>
                  <a:t>Decryption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2400" b="1" dirty="0">
                    <a:solidFill>
                      <a:schemeClr val="bg1"/>
                    </a:solidFill>
                    <a:latin typeface="맑은 고딕" panose="020F0502020204030204"/>
                    <a:ea typeface="맑은 고딕" panose="020B0503020000020004" pitchFamily="34" charset="-127"/>
                  </a:rPr>
                  <a:t>Information</a:t>
                </a:r>
                <a:endPara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FE41C5C-710C-F149-8FC0-50849FC4EA74}"/>
                </a:ext>
              </a:extLst>
            </p:cNvPr>
            <p:cNvGrpSpPr/>
            <p:nvPr/>
          </p:nvGrpSpPr>
          <p:grpSpPr>
            <a:xfrm>
              <a:off x="8239118" y="1647751"/>
              <a:ext cx="2520000" cy="3562498"/>
              <a:chOff x="8461471" y="1946220"/>
              <a:chExt cx="2520000" cy="3562498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EF0DC419-0479-054E-AFDD-AA04C4D4DE5E}"/>
                  </a:ext>
                </a:extLst>
              </p:cNvPr>
              <p:cNvGrpSpPr/>
              <p:nvPr/>
            </p:nvGrpSpPr>
            <p:grpSpPr>
              <a:xfrm>
                <a:off x="8461471" y="1946220"/>
                <a:ext cx="2520000" cy="2793057"/>
                <a:chOff x="8283035" y="2044371"/>
                <a:chExt cx="2520000" cy="2793057"/>
              </a:xfrm>
            </p:grpSpPr>
            <p:pic>
              <p:nvPicPr>
                <p:cNvPr id="21" name="그래픽 20" descr="문서">
                  <a:extLst>
                    <a:ext uri="{FF2B5EF4-FFF2-40B4-BE49-F238E27FC236}">
                      <a16:creationId xmlns:a16="http://schemas.microsoft.com/office/drawing/2014/main" id="{1C27974C-217F-2848-9456-EF938E464C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3035" y="2044371"/>
                  <a:ext cx="2520000" cy="2520000"/>
                </a:xfrm>
                <a:prstGeom prst="rect">
                  <a:avLst/>
                </a:prstGeom>
              </p:spPr>
            </p:pic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B9080091-EAA2-4043-868E-0BE11A96143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23035" y="3757428"/>
                  <a:ext cx="1080000" cy="1080000"/>
                </a:xfrm>
                <a:prstGeom prst="rect">
                  <a:avLst/>
                </a:prstGeom>
              </p:spPr>
            </p:pic>
          </p:grpSp>
          <p:sp>
            <p:nvSpPr>
              <p:cNvPr id="24" name="TextBox 8">
                <a:extLst>
                  <a:ext uri="{FF2B5EF4-FFF2-40B4-BE49-F238E27FC236}">
                    <a16:creationId xmlns:a16="http://schemas.microsoft.com/office/drawing/2014/main" id="{CBC99A28-D74B-5B49-8DBB-814DC7E8543D}"/>
                  </a:ext>
                </a:extLst>
              </p:cNvPr>
              <p:cNvSpPr txBox="1"/>
              <p:nvPr/>
            </p:nvSpPr>
            <p:spPr>
              <a:xfrm>
                <a:off x="8756719" y="4739277"/>
                <a:ext cx="192950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2000" b="1" dirty="0" err="1">
                    <a:solidFill>
                      <a:schemeClr val="bg1"/>
                    </a:solidFill>
                    <a:latin typeface="맑은 고딕" panose="020F0502020204030204"/>
                    <a:ea typeface="맑은 고딕" panose="020B0503020000020004" pitchFamily="34" charset="-127"/>
                  </a:rPr>
                  <a:t>En</a:t>
                </a:r>
                <a:r>
                  <a:rPr kumimoji="0" lang="en-US" altLang="ko-KR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rPr>
                  <a:t>cryption</a:t>
                </a:r>
                <a:endPara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2400" b="1" dirty="0">
                    <a:solidFill>
                      <a:schemeClr val="bg1"/>
                    </a:solidFill>
                    <a:latin typeface="맑은 고딕" panose="020F0502020204030204"/>
                    <a:ea typeface="맑은 고딕" panose="020B0503020000020004" pitchFamily="34" charset="-127"/>
                  </a:rPr>
                  <a:t>Information</a:t>
                </a:r>
                <a:endPara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5755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10FF3F-30AD-2948-9A68-F912C56D66F6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66AEC8EE-F3C4-0047-980E-C97946671313}"/>
              </a:ext>
            </a:extLst>
          </p:cNvPr>
          <p:cNvSpPr txBox="1"/>
          <p:nvPr/>
        </p:nvSpPr>
        <p:spPr>
          <a:xfrm>
            <a:off x="576841" y="280462"/>
            <a:ext cx="1346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Crypto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829B54E-631F-C546-86F1-F0F36B9752A1}"/>
              </a:ext>
            </a:extLst>
          </p:cNvPr>
          <p:cNvGrpSpPr/>
          <p:nvPr/>
        </p:nvGrpSpPr>
        <p:grpSpPr>
          <a:xfrm>
            <a:off x="2715296" y="2105561"/>
            <a:ext cx="6761407" cy="2646878"/>
            <a:chOff x="2715294" y="2601486"/>
            <a:chExt cx="6761407" cy="2646878"/>
          </a:xfrm>
        </p:grpSpPr>
        <p:sp>
          <p:nvSpPr>
            <p:cNvPr id="6" name="TextBox 15">
              <a:extLst>
                <a:ext uri="{FF2B5EF4-FFF2-40B4-BE49-F238E27FC236}">
                  <a16:creationId xmlns:a16="http://schemas.microsoft.com/office/drawing/2014/main" id="{CFDBFD9B-C8DA-784C-A010-307779387F72}"/>
                </a:ext>
              </a:extLst>
            </p:cNvPr>
            <p:cNvSpPr txBox="1"/>
            <p:nvPr/>
          </p:nvSpPr>
          <p:spPr>
            <a:xfrm>
              <a:off x="3243596" y="3924925"/>
              <a:ext cx="57048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50" charset="-127"/>
                  <a:cs typeface="+mn-cs"/>
                </a:rPr>
                <a:t>Asymmetric Key Encryption</a:t>
              </a:r>
            </a:p>
          </p:txBody>
        </p:sp>
        <p:sp>
          <p:nvSpPr>
            <p:cNvPr id="5" name="TextBox 15">
              <a:extLst>
                <a:ext uri="{FF2B5EF4-FFF2-40B4-BE49-F238E27FC236}">
                  <a16:creationId xmlns:a16="http://schemas.microsoft.com/office/drawing/2014/main" id="{1FC6BF36-898B-E845-B42B-D454B007AA66}"/>
                </a:ext>
              </a:extLst>
            </p:cNvPr>
            <p:cNvSpPr txBox="1"/>
            <p:nvPr/>
          </p:nvSpPr>
          <p:spPr>
            <a:xfrm>
              <a:off x="2715294" y="2601486"/>
              <a:ext cx="676140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50" charset="-127"/>
                  <a:cs typeface="+mn-cs"/>
                </a:rPr>
                <a:t>RSA / ECC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231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4389F8A-51D9-4889-A1DE-1F6DFFDEC0F2}"/>
              </a:ext>
            </a:extLst>
          </p:cNvPr>
          <p:cNvGrpSpPr/>
          <p:nvPr/>
        </p:nvGrpSpPr>
        <p:grpSpPr>
          <a:xfrm>
            <a:off x="1417896" y="1996333"/>
            <a:ext cx="9405101" cy="2861777"/>
            <a:chOff x="1354926" y="2148733"/>
            <a:chExt cx="9405101" cy="286177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E95E5CB-051F-4350-85D9-5ABED2FB0202}"/>
                </a:ext>
              </a:extLst>
            </p:cNvPr>
            <p:cNvGrpSpPr/>
            <p:nvPr/>
          </p:nvGrpSpPr>
          <p:grpSpPr>
            <a:xfrm>
              <a:off x="7996129" y="2148733"/>
              <a:ext cx="2763898" cy="2861777"/>
              <a:chOff x="1284988" y="2221607"/>
              <a:chExt cx="2763898" cy="2861777"/>
            </a:xfrm>
          </p:grpSpPr>
          <p:pic>
            <p:nvPicPr>
              <p:cNvPr id="6" name="그래픽 5" descr="열쇠">
                <a:extLst>
                  <a:ext uri="{FF2B5EF4-FFF2-40B4-BE49-F238E27FC236}">
                    <a16:creationId xmlns:a16="http://schemas.microsoft.com/office/drawing/2014/main" id="{9040BF7F-EC99-40C7-9651-8CDB3409AB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06936" y="2221607"/>
                <a:ext cx="2520000" cy="2520000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41236F-4352-4F5B-AD60-03AB69F8D39C}"/>
                  </a:ext>
                </a:extLst>
              </p:cNvPr>
              <p:cNvSpPr txBox="1"/>
              <p:nvPr/>
            </p:nvSpPr>
            <p:spPr>
              <a:xfrm>
                <a:off x="1284988" y="4283165"/>
                <a:ext cx="2763898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0x774D28c9Df765542...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Public Key</a:t>
                </a:r>
                <a:endParaRPr kumimoji="0" lang="ko-KR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34784608-616A-4928-9219-CA98F6FB7415}"/>
                </a:ext>
              </a:extLst>
            </p:cNvPr>
            <p:cNvSpPr/>
            <p:nvPr/>
          </p:nvSpPr>
          <p:spPr>
            <a:xfrm>
              <a:off x="4312555" y="3332918"/>
              <a:ext cx="3461257" cy="172502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B5DA8C-5599-44A8-A01C-F7D7A7A5FB69}"/>
                </a:ext>
              </a:extLst>
            </p:cNvPr>
            <p:cNvSpPr txBox="1"/>
            <p:nvPr/>
          </p:nvSpPr>
          <p:spPr>
            <a:xfrm>
              <a:off x="4991570" y="2670630"/>
              <a:ext cx="22088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Asymmetric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072502-88AC-4723-A1D7-6182075AE437}"/>
                </a:ext>
              </a:extLst>
            </p:cNvPr>
            <p:cNvSpPr txBox="1"/>
            <p:nvPr/>
          </p:nvSpPr>
          <p:spPr>
            <a:xfrm>
              <a:off x="4470166" y="3644488"/>
              <a:ext cx="31257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Create Asymmetric Public </a:t>
              </a:r>
              <a:r>
                <a:rPr lang="en-US" altLang="ko-KR" sz="16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Key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D88CE80-C3C3-4DDF-88A0-55949A27542A}"/>
                </a:ext>
              </a:extLst>
            </p:cNvPr>
            <p:cNvGrpSpPr/>
            <p:nvPr/>
          </p:nvGrpSpPr>
          <p:grpSpPr>
            <a:xfrm>
              <a:off x="1354926" y="2152289"/>
              <a:ext cx="2666114" cy="2858221"/>
              <a:chOff x="1333879" y="2225163"/>
              <a:chExt cx="2666114" cy="2858221"/>
            </a:xfrm>
          </p:grpSpPr>
          <p:pic>
            <p:nvPicPr>
              <p:cNvPr id="15" name="그래픽 14" descr="열쇠">
                <a:extLst>
                  <a:ext uri="{FF2B5EF4-FFF2-40B4-BE49-F238E27FC236}">
                    <a16:creationId xmlns:a16="http://schemas.microsoft.com/office/drawing/2014/main" id="{C3F36042-D636-4E48-9E76-51D6B714AB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06936" y="2225163"/>
                <a:ext cx="2520000" cy="2520000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FCD28B1-A9D8-4AF0-AAA6-BB86931709ED}"/>
                  </a:ext>
                </a:extLst>
              </p:cNvPr>
              <p:cNvSpPr txBox="1"/>
              <p:nvPr/>
            </p:nvSpPr>
            <p:spPr>
              <a:xfrm>
                <a:off x="1333879" y="4283165"/>
                <a:ext cx="2666114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0x6948ECD98772648...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Private</a:t>
                </a:r>
                <a:r>
                  <a:rPr kumimoji="0" lang="ko-KR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en-US" altLang="ko-K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Key</a:t>
                </a:r>
                <a:endParaRPr kumimoji="0" lang="ko-KR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477DD4-499D-7746-9A74-A75266986BCF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7AD00D54-213F-DB49-A204-28AD98E9196D}"/>
              </a:ext>
            </a:extLst>
          </p:cNvPr>
          <p:cNvSpPr txBox="1"/>
          <p:nvPr/>
        </p:nvSpPr>
        <p:spPr>
          <a:xfrm>
            <a:off x="576841" y="280462"/>
            <a:ext cx="1346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Crypto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507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477DD4-499D-7746-9A74-A75266986BCF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7AD00D54-213F-DB49-A204-28AD98E9196D}"/>
              </a:ext>
            </a:extLst>
          </p:cNvPr>
          <p:cNvSpPr txBox="1"/>
          <p:nvPr/>
        </p:nvSpPr>
        <p:spPr>
          <a:xfrm>
            <a:off x="576841" y="280462"/>
            <a:ext cx="1346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Crypto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5DB1371-4626-2544-A248-CE25436D002B}"/>
              </a:ext>
            </a:extLst>
          </p:cNvPr>
          <p:cNvGrpSpPr/>
          <p:nvPr/>
        </p:nvGrpSpPr>
        <p:grpSpPr>
          <a:xfrm>
            <a:off x="1432881" y="1647751"/>
            <a:ext cx="9453833" cy="3620301"/>
            <a:chOff x="1432881" y="1647751"/>
            <a:chExt cx="9453833" cy="3620301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C2AE6C7-E70B-4541-B2BF-13FCE8EE3812}"/>
                </a:ext>
              </a:extLst>
            </p:cNvPr>
            <p:cNvGrpSpPr/>
            <p:nvPr/>
          </p:nvGrpSpPr>
          <p:grpSpPr>
            <a:xfrm>
              <a:off x="4365371" y="2562604"/>
              <a:ext cx="3461257" cy="1548126"/>
              <a:chOff x="4365371" y="2562604"/>
              <a:chExt cx="3461257" cy="1548126"/>
            </a:xfrm>
          </p:grpSpPr>
          <p:sp>
            <p:nvSpPr>
              <p:cNvPr id="9" name="화살표: 오른쪽 8">
                <a:extLst>
                  <a:ext uri="{FF2B5EF4-FFF2-40B4-BE49-F238E27FC236}">
                    <a16:creationId xmlns:a16="http://schemas.microsoft.com/office/drawing/2014/main" id="{34784608-616A-4928-9219-CA98F6FB7415}"/>
                  </a:ext>
                </a:extLst>
              </p:cNvPr>
              <p:cNvSpPr/>
              <p:nvPr/>
            </p:nvSpPr>
            <p:spPr>
              <a:xfrm>
                <a:off x="4365371" y="3342749"/>
                <a:ext cx="3461257" cy="172502"/>
              </a:xfrm>
              <a:prstGeom prst="leftRightArrow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B5DA8C-5599-44A8-A01C-F7D7A7A5FB69}"/>
                  </a:ext>
                </a:extLst>
              </p:cNvPr>
              <p:cNvSpPr txBox="1"/>
              <p:nvPr/>
            </p:nvSpPr>
            <p:spPr>
              <a:xfrm>
                <a:off x="4723092" y="2562604"/>
                <a:ext cx="27458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Signed / Verify</a:t>
                </a:r>
                <a:endParaRPr kumimoji="0" lang="ko-KR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072502-88AC-4723-A1D7-6182075AE437}"/>
                  </a:ext>
                </a:extLst>
              </p:cNvPr>
              <p:cNvSpPr txBox="1"/>
              <p:nvPr/>
            </p:nvSpPr>
            <p:spPr>
              <a:xfrm>
                <a:off x="4983163" y="3772176"/>
                <a:ext cx="22256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Private or Public Key</a:t>
                </a:r>
                <a:endPara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D875A37-D12B-CA40-B15C-A346A6E849C6}"/>
                </a:ext>
              </a:extLst>
            </p:cNvPr>
            <p:cNvGrpSpPr/>
            <p:nvPr/>
          </p:nvGrpSpPr>
          <p:grpSpPr>
            <a:xfrm>
              <a:off x="1432881" y="1917055"/>
              <a:ext cx="2520000" cy="3023889"/>
              <a:chOff x="1210528" y="1946220"/>
              <a:chExt cx="2520000" cy="3023889"/>
            </a:xfrm>
          </p:grpSpPr>
          <p:pic>
            <p:nvPicPr>
              <p:cNvPr id="20" name="그래픽 19" descr="문서">
                <a:extLst>
                  <a:ext uri="{FF2B5EF4-FFF2-40B4-BE49-F238E27FC236}">
                    <a16:creationId xmlns:a16="http://schemas.microsoft.com/office/drawing/2014/main" id="{664E1F0B-F03A-7A44-B141-21159531CC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10528" y="1946220"/>
                <a:ext cx="2520000" cy="2520000"/>
              </a:xfrm>
              <a:prstGeom prst="rect">
                <a:avLst/>
              </a:prstGeom>
            </p:spPr>
          </p:pic>
          <p:sp>
            <p:nvSpPr>
              <p:cNvPr id="23" name="TextBox 8">
                <a:extLst>
                  <a:ext uri="{FF2B5EF4-FFF2-40B4-BE49-F238E27FC236}">
                    <a16:creationId xmlns:a16="http://schemas.microsoft.com/office/drawing/2014/main" id="{D6F6B350-866A-0240-8D49-A7409180572C}"/>
                  </a:ext>
                </a:extLst>
              </p:cNvPr>
              <p:cNvSpPr txBox="1"/>
              <p:nvPr/>
            </p:nvSpPr>
            <p:spPr>
              <a:xfrm>
                <a:off x="1505776" y="4508444"/>
                <a:ext cx="1929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rPr>
                  <a:t>Information</a:t>
                </a:r>
                <a:endPara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9758163-A57A-6A4D-8392-05C78159E8D5}"/>
                </a:ext>
              </a:extLst>
            </p:cNvPr>
            <p:cNvGrpSpPr/>
            <p:nvPr/>
          </p:nvGrpSpPr>
          <p:grpSpPr>
            <a:xfrm>
              <a:off x="8239118" y="1647751"/>
              <a:ext cx="2647596" cy="3620301"/>
              <a:chOff x="8239118" y="1647751"/>
              <a:chExt cx="2647596" cy="3620301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FFE41C5C-710C-F149-8FC0-50849FC4EA74}"/>
                  </a:ext>
                </a:extLst>
              </p:cNvPr>
              <p:cNvGrpSpPr/>
              <p:nvPr/>
            </p:nvGrpSpPr>
            <p:grpSpPr>
              <a:xfrm>
                <a:off x="8239118" y="1647751"/>
                <a:ext cx="2520000" cy="3620301"/>
                <a:chOff x="8461471" y="1946220"/>
                <a:chExt cx="2520000" cy="3620301"/>
              </a:xfrm>
            </p:grpSpPr>
            <p:pic>
              <p:nvPicPr>
                <p:cNvPr id="21" name="그래픽 20" descr="문서">
                  <a:extLst>
                    <a:ext uri="{FF2B5EF4-FFF2-40B4-BE49-F238E27FC236}">
                      <a16:creationId xmlns:a16="http://schemas.microsoft.com/office/drawing/2014/main" id="{1C27974C-217F-2848-9456-EF938E464C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61471" y="1946220"/>
                  <a:ext cx="2520000" cy="2520000"/>
                </a:xfrm>
                <a:prstGeom prst="rect">
                  <a:avLst/>
                </a:prstGeom>
              </p:spPr>
            </p:pic>
            <p:sp>
              <p:nvSpPr>
                <p:cNvPr id="24" name="TextBox 8">
                  <a:extLst>
                    <a:ext uri="{FF2B5EF4-FFF2-40B4-BE49-F238E27FC236}">
                      <a16:creationId xmlns:a16="http://schemas.microsoft.com/office/drawing/2014/main" id="{CBC99A28-D74B-5B49-8DBB-814DC7E8543D}"/>
                    </a:ext>
                  </a:extLst>
                </p:cNvPr>
                <p:cNvSpPr txBox="1"/>
                <p:nvPr/>
              </p:nvSpPr>
              <p:spPr>
                <a:xfrm>
                  <a:off x="8756719" y="4735524"/>
                  <a:ext cx="1929503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34" charset="-127"/>
                      <a:cs typeface="+mn-cs"/>
                    </a:rPr>
                    <a:t>Signed</a:t>
                  </a:r>
                </a:p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34" charset="-127"/>
                      <a:cs typeface="+mn-cs"/>
                    </a:rPr>
                    <a:t>Information</a:t>
                  </a:r>
                  <a:endParaRPr kumimoji="0" lang="ko-KR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</p:grpSp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BF301C8D-6661-C74C-80B2-689A3400C8E9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9457083">
                <a:off x="9446714" y="3109108"/>
                <a:ext cx="1440000" cy="144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40690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28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9B9426C-CC06-4683-AEB7-1B7A48B6BA7F}"/>
              </a:ext>
            </a:extLst>
          </p:cNvPr>
          <p:cNvSpPr txBox="1"/>
          <p:nvPr/>
        </p:nvSpPr>
        <p:spPr>
          <a:xfrm>
            <a:off x="3062793" y="2767280"/>
            <a:ext cx="6066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0" b="1" dirty="0" err="1">
                <a:solidFill>
                  <a:prstClr val="white"/>
                </a:solidFill>
                <a:latin typeface="맑은 고딕" panose="020F0302020204030204"/>
                <a:ea typeface="맑은 고딕" panose="020B0503020000020004" pitchFamily="50" charset="-127"/>
              </a:rPr>
              <a:t>Blockchain</a:t>
            </a:r>
            <a:r>
              <a:rPr kumimoji="0" lang="en-US" altLang="ko-KR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1890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10FF3F-30AD-2948-9A68-F912C56D66F6}"/>
              </a:ext>
            </a:extLst>
          </p:cNvPr>
          <p:cNvSpPr/>
          <p:nvPr/>
        </p:nvSpPr>
        <p:spPr>
          <a:xfrm rot="5400000">
            <a:off x="1131438" y="-327757"/>
            <a:ext cx="45719" cy="2308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66AEC8EE-F3C4-0047-980E-C97946671313}"/>
              </a:ext>
            </a:extLst>
          </p:cNvPr>
          <p:cNvSpPr txBox="1"/>
          <p:nvPr/>
        </p:nvSpPr>
        <p:spPr>
          <a:xfrm>
            <a:off x="302149" y="277975"/>
            <a:ext cx="2006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Blockchain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2A0F410-309A-0B44-939C-7B29F7343B9F}"/>
              </a:ext>
            </a:extLst>
          </p:cNvPr>
          <p:cNvGrpSpPr/>
          <p:nvPr/>
        </p:nvGrpSpPr>
        <p:grpSpPr>
          <a:xfrm>
            <a:off x="4667272" y="1776370"/>
            <a:ext cx="2880000" cy="3305260"/>
            <a:chOff x="4656000" y="1733865"/>
            <a:chExt cx="2880000" cy="330526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C162E6E-66D0-AA45-8E5C-2CE005B15623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56000" y="1733865"/>
              <a:ext cx="2880000" cy="2880000"/>
            </a:xfrm>
            <a:prstGeom prst="rect">
              <a:avLst/>
            </a:prstGeom>
          </p:spPr>
        </p:pic>
        <p:sp>
          <p:nvSpPr>
            <p:cNvPr id="9" name="TextBox 18">
              <a:extLst>
                <a:ext uri="{FF2B5EF4-FFF2-40B4-BE49-F238E27FC236}">
                  <a16:creationId xmlns:a16="http://schemas.microsoft.com/office/drawing/2014/main" id="{4F645231-4F6A-6646-A581-DD6C2A914CBF}"/>
                </a:ext>
              </a:extLst>
            </p:cNvPr>
            <p:cNvSpPr txBox="1"/>
            <p:nvPr/>
          </p:nvSpPr>
          <p:spPr>
            <a:xfrm>
              <a:off x="4720592" y="4392794"/>
              <a:ext cx="27508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Con</a:t>
              </a:r>
              <a:r>
                <a:rPr lang="en-US" altLang="ko-KR" sz="3600" b="1" dirty="0" err="1">
                  <a:solidFill>
                    <a:srgbClr val="FFC000"/>
                  </a:solidFill>
                  <a:latin typeface="맑은 고딕" panose="020F0502020204030204"/>
                  <a:ea typeface="맑은 고딕" panose="020B0503020000020004" pitchFamily="34" charset="-127"/>
                </a:rPr>
                <a:t>sortium</a:t>
              </a:r>
              <a:endPara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28D2DD4-D494-1F42-960C-1B8297168B00}"/>
              </a:ext>
            </a:extLst>
          </p:cNvPr>
          <p:cNvGrpSpPr/>
          <p:nvPr/>
        </p:nvGrpSpPr>
        <p:grpSpPr>
          <a:xfrm>
            <a:off x="8328899" y="1776370"/>
            <a:ext cx="2880000" cy="3305260"/>
            <a:chOff x="8363507" y="1774824"/>
            <a:chExt cx="2880000" cy="330526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BBAF82-BBF4-EA4A-B952-61E843164701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63507" y="1774824"/>
              <a:ext cx="2880000" cy="2880000"/>
            </a:xfrm>
            <a:prstGeom prst="rect">
              <a:avLst/>
            </a:prstGeom>
          </p:spPr>
        </p:pic>
        <p:sp>
          <p:nvSpPr>
            <p:cNvPr id="10" name="TextBox 18">
              <a:extLst>
                <a:ext uri="{FF2B5EF4-FFF2-40B4-BE49-F238E27FC236}">
                  <a16:creationId xmlns:a16="http://schemas.microsoft.com/office/drawing/2014/main" id="{B0BC0498-4E37-4E4D-BD06-B3B65261A748}"/>
                </a:ext>
              </a:extLst>
            </p:cNvPr>
            <p:cNvSpPr txBox="1"/>
            <p:nvPr/>
          </p:nvSpPr>
          <p:spPr>
            <a:xfrm>
              <a:off x="9045928" y="4433753"/>
              <a:ext cx="15151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Public</a:t>
              </a:r>
              <a:endPara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AB8C6A3-499B-5240-A92F-1BE79862E832}"/>
              </a:ext>
            </a:extLst>
          </p:cNvPr>
          <p:cNvGrpSpPr/>
          <p:nvPr/>
        </p:nvGrpSpPr>
        <p:grpSpPr>
          <a:xfrm>
            <a:off x="941055" y="1774825"/>
            <a:ext cx="2880000" cy="3306805"/>
            <a:chOff x="961553" y="1774824"/>
            <a:chExt cx="2880000" cy="330680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8344094-BDC7-9C46-A42A-90FFE5CEAB80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61553" y="1774824"/>
              <a:ext cx="2880000" cy="2880000"/>
            </a:xfrm>
            <a:prstGeom prst="rect">
              <a:avLst/>
            </a:prstGeom>
          </p:spPr>
        </p:pic>
        <p:sp>
          <p:nvSpPr>
            <p:cNvPr id="12" name="TextBox 18">
              <a:extLst>
                <a:ext uri="{FF2B5EF4-FFF2-40B4-BE49-F238E27FC236}">
                  <a16:creationId xmlns:a16="http://schemas.microsoft.com/office/drawing/2014/main" id="{EFC77263-188B-314F-8882-C3EDC267EE0B}"/>
                </a:ext>
              </a:extLst>
            </p:cNvPr>
            <p:cNvSpPr txBox="1"/>
            <p:nvPr/>
          </p:nvSpPr>
          <p:spPr>
            <a:xfrm>
              <a:off x="1552666" y="4435298"/>
              <a:ext cx="16977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Private</a:t>
              </a:r>
              <a:endPara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916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9B9426C-CC06-4683-AEB7-1B7A48B6BA7F}"/>
              </a:ext>
            </a:extLst>
          </p:cNvPr>
          <p:cNvSpPr txBox="1"/>
          <p:nvPr/>
        </p:nvSpPr>
        <p:spPr>
          <a:xfrm>
            <a:off x="1923107" y="1536174"/>
            <a:ext cx="76582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Hash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b="1" dirty="0">
                <a:solidFill>
                  <a:prstClr val="white"/>
                </a:solidFill>
                <a:latin typeface="맑은 고딕" panose="020F0302020204030204"/>
                <a:ea typeface="맑은 고딕" panose="020B0503020000020004" pitchFamily="50" charset="-127"/>
              </a:rPr>
              <a:t>Cryptography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b="1" dirty="0">
                <a:solidFill>
                  <a:prstClr val="white"/>
                </a:solidFill>
                <a:latin typeface="맑은 고딕" panose="020F0302020204030204"/>
                <a:ea typeface="맑은 고딕" panose="020B0503020000020004" pitchFamily="50" charset="-127"/>
              </a:rPr>
              <a:t>Bitcoin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b="1" dirty="0" err="1">
                <a:solidFill>
                  <a:prstClr val="white"/>
                </a:solidFill>
                <a:latin typeface="맑은 고딕" panose="020F0302020204030204"/>
                <a:ea typeface="맑은 고딕" panose="020B0503020000020004" pitchFamily="50" charset="-127"/>
              </a:rPr>
              <a:t>Ethereum</a:t>
            </a:r>
            <a:endParaRPr lang="en-US" altLang="ko-KR" sz="6000" b="1" dirty="0">
              <a:solidFill>
                <a:prstClr val="white"/>
              </a:solidFill>
              <a:latin typeface="맑은 고딕" panose="020F0302020204030204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FE29AEE-B36A-0D41-8C63-CE16C802546D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14">
            <a:extLst>
              <a:ext uri="{FF2B5EF4-FFF2-40B4-BE49-F238E27FC236}">
                <a16:creationId xmlns:a16="http://schemas.microsoft.com/office/drawing/2014/main" id="{FCEE8DC0-DAA4-1C41-AACA-B1CA87AE332B}"/>
              </a:ext>
            </a:extLst>
          </p:cNvPr>
          <p:cNvSpPr txBox="1"/>
          <p:nvPr/>
        </p:nvSpPr>
        <p:spPr>
          <a:xfrm>
            <a:off x="917704" y="21890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263467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10FF3F-30AD-2948-9A68-F912C56D66F6}"/>
              </a:ext>
            </a:extLst>
          </p:cNvPr>
          <p:cNvSpPr/>
          <p:nvPr/>
        </p:nvSpPr>
        <p:spPr>
          <a:xfrm rot="5400000">
            <a:off x="1131438" y="-327757"/>
            <a:ext cx="45719" cy="2308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66AEC8EE-F3C4-0047-980E-C97946671313}"/>
              </a:ext>
            </a:extLst>
          </p:cNvPr>
          <p:cNvSpPr txBox="1"/>
          <p:nvPr/>
        </p:nvSpPr>
        <p:spPr>
          <a:xfrm>
            <a:off x="302149" y="277975"/>
            <a:ext cx="2006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Blockchain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AB8C6A3-499B-5240-A92F-1BE79862E832}"/>
              </a:ext>
            </a:extLst>
          </p:cNvPr>
          <p:cNvGrpSpPr/>
          <p:nvPr/>
        </p:nvGrpSpPr>
        <p:grpSpPr>
          <a:xfrm>
            <a:off x="4222313" y="1665834"/>
            <a:ext cx="3747373" cy="3526331"/>
            <a:chOff x="527866" y="1774824"/>
            <a:chExt cx="3747373" cy="352633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8344094-BDC7-9C46-A42A-90FFE5CEAB80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61553" y="1774824"/>
              <a:ext cx="2880000" cy="2880000"/>
            </a:xfrm>
            <a:prstGeom prst="rect">
              <a:avLst/>
            </a:prstGeom>
          </p:spPr>
        </p:pic>
        <p:sp>
          <p:nvSpPr>
            <p:cNvPr id="12" name="TextBox 18">
              <a:extLst>
                <a:ext uri="{FF2B5EF4-FFF2-40B4-BE49-F238E27FC236}">
                  <a16:creationId xmlns:a16="http://schemas.microsoft.com/office/drawing/2014/main" id="{EFC77263-188B-314F-8882-C3EDC267EE0B}"/>
                </a:ext>
              </a:extLst>
            </p:cNvPr>
            <p:cNvSpPr txBox="1"/>
            <p:nvPr/>
          </p:nvSpPr>
          <p:spPr>
            <a:xfrm>
              <a:off x="527866" y="4654824"/>
              <a:ext cx="37473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Private</a:t>
              </a:r>
              <a:r>
                <a:rPr lang="en-US" altLang="ko-KR" sz="3600" b="1" dirty="0">
                  <a:solidFill>
                    <a:srgbClr val="5B9BD5"/>
                  </a:solidFill>
                  <a:latin typeface="맑은 고딕" panose="020F0502020204030204"/>
                  <a:ea typeface="맑은 고딕" panose="020B0503020000020004" pitchFamily="34" charset="-127"/>
                </a:rPr>
                <a:t> Network</a:t>
              </a:r>
              <a:endPara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640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10FF3F-30AD-2948-9A68-F912C56D66F6}"/>
              </a:ext>
            </a:extLst>
          </p:cNvPr>
          <p:cNvSpPr/>
          <p:nvPr/>
        </p:nvSpPr>
        <p:spPr>
          <a:xfrm rot="5400000">
            <a:off x="1131438" y="-327757"/>
            <a:ext cx="45719" cy="2308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66AEC8EE-F3C4-0047-980E-C97946671313}"/>
              </a:ext>
            </a:extLst>
          </p:cNvPr>
          <p:cNvSpPr txBox="1"/>
          <p:nvPr/>
        </p:nvSpPr>
        <p:spPr>
          <a:xfrm>
            <a:off x="302149" y="277975"/>
            <a:ext cx="2006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Blockchain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EEE0B25-2BE8-444F-B350-E69D30BC45E7}"/>
              </a:ext>
            </a:extLst>
          </p:cNvPr>
          <p:cNvGrpSpPr/>
          <p:nvPr/>
        </p:nvGrpSpPr>
        <p:grpSpPr>
          <a:xfrm>
            <a:off x="4836000" y="1064216"/>
            <a:ext cx="2520000" cy="2814783"/>
            <a:chOff x="2545795" y="2471130"/>
            <a:chExt cx="2520000" cy="2814783"/>
          </a:xfrm>
        </p:grpSpPr>
        <p:pic>
          <p:nvPicPr>
            <p:cNvPr id="14" name="그래픽 13" descr="사용자">
              <a:extLst>
                <a:ext uri="{FF2B5EF4-FFF2-40B4-BE49-F238E27FC236}">
                  <a16:creationId xmlns:a16="http://schemas.microsoft.com/office/drawing/2014/main" id="{1DA95939-8724-D544-9373-E382A2AD3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45795" y="2471130"/>
              <a:ext cx="2520000" cy="2520000"/>
            </a:xfrm>
            <a:prstGeom prst="rect">
              <a:avLst/>
            </a:prstGeom>
          </p:spPr>
        </p:pic>
        <p:sp>
          <p:nvSpPr>
            <p:cNvPr id="15" name="TextBox 17">
              <a:extLst>
                <a:ext uri="{FF2B5EF4-FFF2-40B4-BE49-F238E27FC236}">
                  <a16:creationId xmlns:a16="http://schemas.microsoft.com/office/drawing/2014/main" id="{0A15E523-22C2-ED48-BFF0-E21EFB53E7AE}"/>
                </a:ext>
              </a:extLst>
            </p:cNvPr>
            <p:cNvSpPr txBox="1"/>
            <p:nvPr/>
          </p:nvSpPr>
          <p:spPr>
            <a:xfrm>
              <a:off x="2699871" y="4701138"/>
              <a:ext cx="22118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50" charset="-127"/>
                  <a:cs typeface="+mn-cs"/>
                </a:rPr>
                <a:t>Only One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4C87909-AB99-F74B-A542-816C073462FF}"/>
              </a:ext>
            </a:extLst>
          </p:cNvPr>
          <p:cNvGrpSpPr/>
          <p:nvPr/>
        </p:nvGrpSpPr>
        <p:grpSpPr>
          <a:xfrm>
            <a:off x="2961527" y="4653475"/>
            <a:ext cx="6268945" cy="900000"/>
            <a:chOff x="2592211" y="4495431"/>
            <a:chExt cx="6268945" cy="900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C3210EF-4AC5-EF4D-87CE-A870AEE75109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2211" y="4495431"/>
              <a:ext cx="900000" cy="900000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8703FB8-CCA5-754E-9507-49A7183527EC}"/>
                </a:ext>
              </a:extLst>
            </p:cNvPr>
            <p:cNvPicPr>
              <a:picLocks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3492211" y="4495431"/>
              <a:ext cx="900000" cy="90000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E3BA428-6C5A-7446-ACBD-B9BE380D0463}"/>
                </a:ext>
              </a:extLst>
            </p:cNvPr>
            <p:cNvPicPr>
              <a:picLocks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386000" y="4495431"/>
              <a:ext cx="900000" cy="90000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C8E5870-3648-2345-A4C5-F52DB9720225}"/>
                </a:ext>
              </a:extLst>
            </p:cNvPr>
            <p:cNvPicPr>
              <a:picLocks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286000" y="4495431"/>
              <a:ext cx="900000" cy="90000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20362C50-B337-0140-9862-D526C128B920}"/>
                </a:ext>
              </a:extLst>
            </p:cNvPr>
            <p:cNvPicPr>
              <a:picLocks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179789" y="4495431"/>
              <a:ext cx="900000" cy="9000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9431621-0459-8D43-BCEB-88C7EC63E464}"/>
                </a:ext>
              </a:extLst>
            </p:cNvPr>
            <p:cNvPicPr>
              <a:picLocks/>
            </p:cNvPicPr>
            <p:nvPr/>
          </p:nvPicPr>
          <p:blipFill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73578" y="4495431"/>
              <a:ext cx="900000" cy="9000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33380D34-1741-1241-9384-2FAE87214A22}"/>
                </a:ext>
              </a:extLst>
            </p:cNvPr>
            <p:cNvPicPr>
              <a:picLocks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961156" y="4495431"/>
              <a:ext cx="900000" cy="900000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21C0CA7-9106-A947-B790-02C204B64DBB}"/>
              </a:ext>
            </a:extLst>
          </p:cNvPr>
          <p:cNvGrpSpPr/>
          <p:nvPr/>
        </p:nvGrpSpPr>
        <p:grpSpPr>
          <a:xfrm>
            <a:off x="3420843" y="3878999"/>
            <a:ext cx="5368945" cy="792552"/>
            <a:chOff x="3420843" y="3878999"/>
            <a:chExt cx="5368945" cy="792552"/>
          </a:xfrm>
        </p:grpSpPr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C3AC7876-8F6B-A148-B4E7-22C36E310DB5}"/>
                </a:ext>
              </a:extLst>
            </p:cNvPr>
            <p:cNvCxnSpPr/>
            <p:nvPr/>
          </p:nvCxnSpPr>
          <p:spPr>
            <a:xfrm>
              <a:off x="3420843" y="4312355"/>
              <a:ext cx="536894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98E8516F-65D1-DD4E-877E-9DFB694495AA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H="1" flipV="1">
              <a:off x="6096000" y="3878999"/>
              <a:ext cx="5314" cy="79255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DBF4D686-99EA-0C4A-BE50-63C7BBA31C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1690" y="4305442"/>
              <a:ext cx="0" cy="34360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B8AABD38-ED27-094A-BB56-ECEC1711FF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0472" y="4312355"/>
              <a:ext cx="0" cy="34360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[R] 36">
              <a:extLst>
                <a:ext uri="{FF2B5EF4-FFF2-40B4-BE49-F238E27FC236}">
                  <a16:creationId xmlns:a16="http://schemas.microsoft.com/office/drawing/2014/main" id="{D7CCD073-2D33-EA41-A91E-A9FDB12684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3472" y="4312355"/>
              <a:ext cx="0" cy="34360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CCD7764C-E06E-0E4D-A19E-AF9A1873F6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105" y="4316401"/>
              <a:ext cx="0" cy="34360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[R] 38">
              <a:extLst>
                <a:ext uri="{FF2B5EF4-FFF2-40B4-BE49-F238E27FC236}">
                  <a16:creationId xmlns:a16="http://schemas.microsoft.com/office/drawing/2014/main" id="{C75A9798-A417-5B47-9AF9-4B92365E2E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9847" y="4309869"/>
              <a:ext cx="0" cy="34360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[R] 39">
              <a:extLst>
                <a:ext uri="{FF2B5EF4-FFF2-40B4-BE49-F238E27FC236}">
                  <a16:creationId xmlns:a16="http://schemas.microsoft.com/office/drawing/2014/main" id="{715A0A08-F6A1-894E-9F1A-C867032B1C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1527" y="4316401"/>
              <a:ext cx="0" cy="34360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3491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10FF3F-30AD-2948-9A68-F912C56D66F6}"/>
              </a:ext>
            </a:extLst>
          </p:cNvPr>
          <p:cNvSpPr/>
          <p:nvPr/>
        </p:nvSpPr>
        <p:spPr>
          <a:xfrm rot="5400000">
            <a:off x="1131438" y="-327757"/>
            <a:ext cx="45719" cy="2308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66AEC8EE-F3C4-0047-980E-C97946671313}"/>
              </a:ext>
            </a:extLst>
          </p:cNvPr>
          <p:cNvSpPr txBox="1"/>
          <p:nvPr/>
        </p:nvSpPr>
        <p:spPr>
          <a:xfrm>
            <a:off x="302149" y="277975"/>
            <a:ext cx="2006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Blockchain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EEE0B25-2BE8-444F-B350-E69D30BC45E7}"/>
              </a:ext>
            </a:extLst>
          </p:cNvPr>
          <p:cNvGrpSpPr/>
          <p:nvPr/>
        </p:nvGrpSpPr>
        <p:grpSpPr>
          <a:xfrm>
            <a:off x="4836000" y="1064216"/>
            <a:ext cx="2520000" cy="2814783"/>
            <a:chOff x="2545795" y="2471130"/>
            <a:chExt cx="2520000" cy="2814783"/>
          </a:xfrm>
        </p:grpSpPr>
        <p:pic>
          <p:nvPicPr>
            <p:cNvPr id="14" name="그래픽 13" descr="사용자">
              <a:extLst>
                <a:ext uri="{FF2B5EF4-FFF2-40B4-BE49-F238E27FC236}">
                  <a16:creationId xmlns:a16="http://schemas.microsoft.com/office/drawing/2014/main" id="{1DA95939-8724-D544-9373-E382A2AD3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45795" y="2471130"/>
              <a:ext cx="2520000" cy="2520000"/>
            </a:xfrm>
            <a:prstGeom prst="rect">
              <a:avLst/>
            </a:prstGeom>
          </p:spPr>
        </p:pic>
        <p:sp>
          <p:nvSpPr>
            <p:cNvPr id="15" name="TextBox 17">
              <a:extLst>
                <a:ext uri="{FF2B5EF4-FFF2-40B4-BE49-F238E27FC236}">
                  <a16:creationId xmlns:a16="http://schemas.microsoft.com/office/drawing/2014/main" id="{0A15E523-22C2-ED48-BFF0-E21EFB53E7AE}"/>
                </a:ext>
              </a:extLst>
            </p:cNvPr>
            <p:cNvSpPr txBox="1"/>
            <p:nvPr/>
          </p:nvSpPr>
          <p:spPr>
            <a:xfrm>
              <a:off x="2699871" y="4701138"/>
              <a:ext cx="22118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200" b="1" dirty="0">
                  <a:solidFill>
                    <a:schemeClr val="accent5"/>
                  </a:solidFill>
                  <a:latin typeface="맑은 고딕" panose="020F0302020204030204"/>
                  <a:ea typeface="맑은 고딕" panose="020B0503020000020004" pitchFamily="50" charset="-127"/>
                </a:rPr>
                <a:t>Only One</a:t>
              </a:r>
              <a:endPara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4C87909-AB99-F74B-A542-816C073462FF}"/>
              </a:ext>
            </a:extLst>
          </p:cNvPr>
          <p:cNvGrpSpPr/>
          <p:nvPr/>
        </p:nvGrpSpPr>
        <p:grpSpPr>
          <a:xfrm>
            <a:off x="2961527" y="4653475"/>
            <a:ext cx="6268945" cy="900000"/>
            <a:chOff x="2592211" y="4495431"/>
            <a:chExt cx="6268945" cy="900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C3210EF-4AC5-EF4D-87CE-A870AEE75109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2211" y="4495431"/>
              <a:ext cx="900000" cy="900000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8703FB8-CCA5-754E-9507-49A7183527EC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92211" y="4495431"/>
              <a:ext cx="900000" cy="90000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E3BA428-6C5A-7446-ACBD-B9BE380D0463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86000" y="4495431"/>
              <a:ext cx="900000" cy="90000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C8E5870-3648-2345-A4C5-F52DB9720225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86000" y="4495431"/>
              <a:ext cx="900000" cy="90000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20362C50-B337-0140-9862-D526C128B920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9789" y="4495431"/>
              <a:ext cx="900000" cy="9000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9431621-0459-8D43-BCEB-88C7EC63E464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73578" y="4495431"/>
              <a:ext cx="900000" cy="9000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33380D34-1741-1241-9384-2FAE87214A22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61156" y="4495431"/>
              <a:ext cx="900000" cy="900000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21C0CA7-9106-A947-B790-02C204B64DBB}"/>
              </a:ext>
            </a:extLst>
          </p:cNvPr>
          <p:cNvGrpSpPr/>
          <p:nvPr/>
        </p:nvGrpSpPr>
        <p:grpSpPr>
          <a:xfrm>
            <a:off x="3410116" y="3878999"/>
            <a:ext cx="5379672" cy="792552"/>
            <a:chOff x="3410116" y="3878999"/>
            <a:chExt cx="5379672" cy="792552"/>
          </a:xfrm>
        </p:grpSpPr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C3AC7876-8F6B-A148-B4E7-22C36E310DB5}"/>
                </a:ext>
              </a:extLst>
            </p:cNvPr>
            <p:cNvCxnSpPr/>
            <p:nvPr/>
          </p:nvCxnSpPr>
          <p:spPr>
            <a:xfrm>
              <a:off x="3420843" y="4312355"/>
              <a:ext cx="536894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98E8516F-65D1-DD4E-877E-9DFB694495AA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H="1" flipV="1">
              <a:off x="6096000" y="3878999"/>
              <a:ext cx="5314" cy="79255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DBF4D686-99EA-0C4A-BE50-63C7BBA31C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0116" y="4311230"/>
              <a:ext cx="0" cy="34360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B8AABD38-ED27-094A-BB56-ECEC1711FF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0472" y="4312355"/>
              <a:ext cx="0" cy="34360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[R] 36">
              <a:extLst>
                <a:ext uri="{FF2B5EF4-FFF2-40B4-BE49-F238E27FC236}">
                  <a16:creationId xmlns:a16="http://schemas.microsoft.com/office/drawing/2014/main" id="{D7CCD073-2D33-EA41-A91E-A9FDB12684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3472" y="4312355"/>
              <a:ext cx="0" cy="34360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CCD7764C-E06E-0E4D-A19E-AF9A1873F6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105" y="4316401"/>
              <a:ext cx="0" cy="34360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[R] 38">
              <a:extLst>
                <a:ext uri="{FF2B5EF4-FFF2-40B4-BE49-F238E27FC236}">
                  <a16:creationId xmlns:a16="http://schemas.microsoft.com/office/drawing/2014/main" id="{C75A9798-A417-5B47-9AF9-4B92365E2E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9847" y="4309869"/>
              <a:ext cx="0" cy="34360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[R] 39">
              <a:extLst>
                <a:ext uri="{FF2B5EF4-FFF2-40B4-BE49-F238E27FC236}">
                  <a16:creationId xmlns:a16="http://schemas.microsoft.com/office/drawing/2014/main" id="{715A0A08-F6A1-894E-9F1A-C867032B1C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1527" y="4316401"/>
              <a:ext cx="0" cy="34360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2817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10FF3F-30AD-2948-9A68-F912C56D66F6}"/>
              </a:ext>
            </a:extLst>
          </p:cNvPr>
          <p:cNvSpPr/>
          <p:nvPr/>
        </p:nvSpPr>
        <p:spPr>
          <a:xfrm rot="5400000">
            <a:off x="1131438" y="-327757"/>
            <a:ext cx="45719" cy="2308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66AEC8EE-F3C4-0047-980E-C97946671313}"/>
              </a:ext>
            </a:extLst>
          </p:cNvPr>
          <p:cNvSpPr txBox="1"/>
          <p:nvPr/>
        </p:nvSpPr>
        <p:spPr>
          <a:xfrm>
            <a:off x="302149" y="277975"/>
            <a:ext cx="2006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Blockchain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2A0F410-309A-0B44-939C-7B29F7343B9F}"/>
              </a:ext>
            </a:extLst>
          </p:cNvPr>
          <p:cNvGrpSpPr/>
          <p:nvPr/>
        </p:nvGrpSpPr>
        <p:grpSpPr>
          <a:xfrm>
            <a:off x="4656000" y="1388835"/>
            <a:ext cx="2880000" cy="4080329"/>
            <a:chOff x="4656000" y="1733865"/>
            <a:chExt cx="2880000" cy="408032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C162E6E-66D0-AA45-8E5C-2CE005B15623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56000" y="1733865"/>
              <a:ext cx="2880000" cy="2880000"/>
            </a:xfrm>
            <a:prstGeom prst="rect">
              <a:avLst/>
            </a:prstGeom>
          </p:spPr>
        </p:pic>
        <p:sp>
          <p:nvSpPr>
            <p:cNvPr id="9" name="TextBox 18">
              <a:extLst>
                <a:ext uri="{FF2B5EF4-FFF2-40B4-BE49-F238E27FC236}">
                  <a16:creationId xmlns:a16="http://schemas.microsoft.com/office/drawing/2014/main" id="{4F645231-4F6A-6646-A581-DD6C2A914CBF}"/>
                </a:ext>
              </a:extLst>
            </p:cNvPr>
            <p:cNvSpPr txBox="1"/>
            <p:nvPr/>
          </p:nvSpPr>
          <p:spPr>
            <a:xfrm>
              <a:off x="4720591" y="4613865"/>
              <a:ext cx="275081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Consortium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600" b="1" dirty="0">
                  <a:solidFill>
                    <a:srgbClr val="FFC000"/>
                  </a:solidFill>
                  <a:latin typeface="맑은 고딕" panose="020F0502020204030204"/>
                  <a:ea typeface="맑은 고딕" panose="020B0503020000020004" pitchFamily="34" charset="-127"/>
                </a:rPr>
                <a:t>Network</a:t>
              </a:r>
              <a:endPara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6389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10FF3F-30AD-2948-9A68-F912C56D66F6}"/>
              </a:ext>
            </a:extLst>
          </p:cNvPr>
          <p:cNvSpPr/>
          <p:nvPr/>
        </p:nvSpPr>
        <p:spPr>
          <a:xfrm rot="5400000">
            <a:off x="1131438" y="-327757"/>
            <a:ext cx="45719" cy="2308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66AEC8EE-F3C4-0047-980E-C97946671313}"/>
              </a:ext>
            </a:extLst>
          </p:cNvPr>
          <p:cNvSpPr txBox="1"/>
          <p:nvPr/>
        </p:nvSpPr>
        <p:spPr>
          <a:xfrm>
            <a:off x="302149" y="277975"/>
            <a:ext cx="2006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Blockchain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7D533BC2-65D2-F041-BF30-589B8063B0C7}"/>
              </a:ext>
            </a:extLst>
          </p:cNvPr>
          <p:cNvGrpSpPr/>
          <p:nvPr/>
        </p:nvGrpSpPr>
        <p:grpSpPr>
          <a:xfrm>
            <a:off x="3565154" y="982994"/>
            <a:ext cx="5061691" cy="4892011"/>
            <a:chOff x="3936000" y="1269000"/>
            <a:chExt cx="4320000" cy="432000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C162E6E-66D0-AA45-8E5C-2CE005B15623}"/>
                </a:ext>
              </a:extLst>
            </p:cNvPr>
            <p:cNvPicPr>
              <a:picLocks/>
            </p:cNvPicPr>
            <p:nvPr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36000" y="2889000"/>
              <a:ext cx="1080000" cy="1080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F0400C2-5628-6742-A157-79F13753EA73}"/>
                </a:ext>
              </a:extLst>
            </p:cNvPr>
            <p:cNvPicPr>
              <a:picLocks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56000" y="1269000"/>
              <a:ext cx="1080000" cy="10800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7A2B650-82D0-1E40-8EE0-53DC978AB13C}"/>
                </a:ext>
              </a:extLst>
            </p:cNvPr>
            <p:cNvPicPr>
              <a:picLocks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56000" y="4509000"/>
              <a:ext cx="1080000" cy="10800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A0D0F15-8224-AA4E-B4D2-6D5B455CD4F0}"/>
                </a:ext>
              </a:extLst>
            </p:cNvPr>
            <p:cNvPicPr>
              <a:picLocks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176000" y="2889000"/>
              <a:ext cx="1080000" cy="10800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3641FD9-6639-3042-81F5-1C42E49ACB01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36000" y="1272349"/>
              <a:ext cx="1080000" cy="10800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DFF73F0-64F9-7D41-AE61-77EFBA99B090}"/>
                </a:ext>
              </a:extLst>
            </p:cNvPr>
            <p:cNvPicPr>
              <a:picLocks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176000" y="1269000"/>
              <a:ext cx="1080000" cy="10800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0791C2C-143D-CC4B-949B-CC7CE352F91A}"/>
                </a:ext>
              </a:extLst>
            </p:cNvPr>
            <p:cNvPicPr>
              <a:picLocks/>
            </p:cNvPicPr>
            <p:nvPr/>
          </p:nvPicPr>
          <p:blipFill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36000" y="4509000"/>
              <a:ext cx="1080000" cy="108000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B209A87-4D8D-D340-9793-3BE4BE98989A}"/>
                </a:ext>
              </a:extLst>
            </p:cNvPr>
            <p:cNvPicPr>
              <a:picLocks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176000" y="4509000"/>
              <a:ext cx="1080000" cy="1080000"/>
            </a:xfrm>
            <a:prstGeom prst="rect">
              <a:avLst/>
            </a:prstGeom>
          </p:spPr>
        </p:pic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9A318E69-C89B-6343-856C-4952F0AB4050}"/>
                </a:ext>
              </a:extLst>
            </p:cNvPr>
            <p:cNvCxnSpPr>
              <a:cxnSpLocks/>
              <a:stCxn id="2" idx="0"/>
              <a:endCxn id="11" idx="2"/>
            </p:cNvCxnSpPr>
            <p:nvPr/>
          </p:nvCxnSpPr>
          <p:spPr>
            <a:xfrm flipV="1">
              <a:off x="4476000" y="2352349"/>
              <a:ext cx="0" cy="53665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2456BA0C-808E-C649-89D2-03AAA35C4B2F}"/>
                </a:ext>
              </a:extLst>
            </p:cNvPr>
            <p:cNvCxnSpPr>
              <a:cxnSpLocks/>
              <a:stCxn id="13" idx="0"/>
              <a:endCxn id="2" idx="2"/>
            </p:cNvCxnSpPr>
            <p:nvPr/>
          </p:nvCxnSpPr>
          <p:spPr>
            <a:xfrm flipV="1">
              <a:off x="4476000" y="3969000"/>
              <a:ext cx="0" cy="54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C921F8F2-414F-E842-9CF5-D012D3373E65}"/>
                </a:ext>
              </a:extLst>
            </p:cNvPr>
            <p:cNvCxnSpPr>
              <a:cxnSpLocks/>
              <a:stCxn id="14" idx="0"/>
              <a:endCxn id="10" idx="2"/>
            </p:cNvCxnSpPr>
            <p:nvPr/>
          </p:nvCxnSpPr>
          <p:spPr>
            <a:xfrm flipV="1">
              <a:off x="7716000" y="3969000"/>
              <a:ext cx="0" cy="54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726E2FF8-AE5E-C444-95B9-E80CD97BD343}"/>
                </a:ext>
              </a:extLst>
            </p:cNvPr>
            <p:cNvCxnSpPr>
              <a:cxnSpLocks/>
              <a:stCxn id="10" idx="0"/>
              <a:endCxn id="12" idx="2"/>
            </p:cNvCxnSpPr>
            <p:nvPr/>
          </p:nvCxnSpPr>
          <p:spPr>
            <a:xfrm flipV="1">
              <a:off x="7716000" y="2349000"/>
              <a:ext cx="0" cy="54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27A37F34-98EF-DB4B-BA76-9DCDBEEE7F2E}"/>
                </a:ext>
              </a:extLst>
            </p:cNvPr>
            <p:cNvCxnSpPr>
              <a:cxnSpLocks/>
              <a:stCxn id="13" idx="3"/>
              <a:endCxn id="8" idx="1"/>
            </p:cNvCxnSpPr>
            <p:nvPr/>
          </p:nvCxnSpPr>
          <p:spPr>
            <a:xfrm>
              <a:off x="5016000" y="5049000"/>
              <a:ext cx="54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7BEE1677-4DF7-D84E-A98D-DAA7BBE6F6A6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6636000" y="5049000"/>
              <a:ext cx="54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25FD4E52-3DC4-3747-ABF1-9297DE7CB64B}"/>
                </a:ext>
              </a:extLst>
            </p:cNvPr>
            <p:cNvCxnSpPr>
              <a:cxnSpLocks/>
              <a:stCxn id="11" idx="3"/>
              <a:endCxn id="7" idx="1"/>
            </p:cNvCxnSpPr>
            <p:nvPr/>
          </p:nvCxnSpPr>
          <p:spPr>
            <a:xfrm flipV="1">
              <a:off x="5016000" y="1809000"/>
              <a:ext cx="540000" cy="33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>
              <a:extLst>
                <a:ext uri="{FF2B5EF4-FFF2-40B4-BE49-F238E27FC236}">
                  <a16:creationId xmlns:a16="http://schemas.microsoft.com/office/drawing/2014/main" id="{732468F4-C526-544B-B3BB-A8A6C364BB77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>
              <a:off x="6636000" y="1809000"/>
              <a:ext cx="54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3716BFA4-5006-6A45-8B1F-8635CBC8AF94}"/>
                </a:ext>
              </a:extLst>
            </p:cNvPr>
            <p:cNvCxnSpPr>
              <a:cxnSpLocks/>
              <a:stCxn id="2" idx="3"/>
              <a:endCxn id="10" idx="1"/>
            </p:cNvCxnSpPr>
            <p:nvPr/>
          </p:nvCxnSpPr>
          <p:spPr>
            <a:xfrm>
              <a:off x="5016000" y="3429000"/>
              <a:ext cx="216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65EE6ECE-BE94-2448-8CF0-6B473EDFFD0F}"/>
                </a:ext>
              </a:extLst>
            </p:cNvPr>
            <p:cNvCxnSpPr>
              <a:cxnSpLocks/>
            </p:cNvCxnSpPr>
            <p:nvPr/>
          </p:nvCxnSpPr>
          <p:spPr>
            <a:xfrm>
              <a:off x="5016000" y="2349000"/>
              <a:ext cx="2160000" cy="216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4F02B530-B5C2-BE46-854A-1861A610D6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000" y="2349000"/>
              <a:ext cx="2160000" cy="216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F9AC6C51-137C-824E-9E3D-A8CAEF61152B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6096000" y="2349000"/>
              <a:ext cx="0" cy="216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460B89BD-AEF3-2449-AE1E-2A79616997E0}"/>
                </a:ext>
              </a:extLst>
            </p:cNvPr>
            <p:cNvCxnSpPr>
              <a:cxnSpLocks/>
              <a:stCxn id="10" idx="1"/>
              <a:endCxn id="8" idx="0"/>
            </p:cNvCxnSpPr>
            <p:nvPr/>
          </p:nvCxnSpPr>
          <p:spPr>
            <a:xfrm flipH="1">
              <a:off x="6096000" y="3429000"/>
              <a:ext cx="1080000" cy="108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F2425A29-0481-D645-8286-696983446685}"/>
                </a:ext>
              </a:extLst>
            </p:cNvPr>
            <p:cNvCxnSpPr>
              <a:cxnSpLocks/>
              <a:stCxn id="2" idx="3"/>
              <a:endCxn id="8" idx="0"/>
            </p:cNvCxnSpPr>
            <p:nvPr/>
          </p:nvCxnSpPr>
          <p:spPr>
            <a:xfrm>
              <a:off x="5016000" y="3429000"/>
              <a:ext cx="1080000" cy="108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2FBB675C-8A52-3C4B-B264-206D5BC3580C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5016000" y="2349000"/>
              <a:ext cx="1080000" cy="108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D5E33394-B3E1-1A49-A680-BC54DA119E40}"/>
                </a:ext>
              </a:extLst>
            </p:cNvPr>
            <p:cNvCxnSpPr>
              <a:cxnSpLocks/>
              <a:stCxn id="7" idx="2"/>
              <a:endCxn id="10" idx="1"/>
            </p:cNvCxnSpPr>
            <p:nvPr/>
          </p:nvCxnSpPr>
          <p:spPr>
            <a:xfrm>
              <a:off x="6096000" y="2349000"/>
              <a:ext cx="1080000" cy="108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>
              <a:extLst>
                <a:ext uri="{FF2B5EF4-FFF2-40B4-BE49-F238E27FC236}">
                  <a16:creationId xmlns:a16="http://schemas.microsoft.com/office/drawing/2014/main" id="{132AE11B-E79B-1C47-AF99-CA2547DF33CE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5016000" y="2349000"/>
              <a:ext cx="2160000" cy="108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ED14F053-D081-6042-B342-F781812FE18B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5016000" y="2349000"/>
              <a:ext cx="1080000" cy="216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67">
              <a:extLst>
                <a:ext uri="{FF2B5EF4-FFF2-40B4-BE49-F238E27FC236}">
                  <a16:creationId xmlns:a16="http://schemas.microsoft.com/office/drawing/2014/main" id="{3710EE96-3375-E14E-8D1B-CDE9E3298B22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6096000" y="2349000"/>
              <a:ext cx="1080000" cy="216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[R] 70">
              <a:extLst>
                <a:ext uri="{FF2B5EF4-FFF2-40B4-BE49-F238E27FC236}">
                  <a16:creationId xmlns:a16="http://schemas.microsoft.com/office/drawing/2014/main" id="{4B2259C6-30CE-CE4D-BB55-B1857F8BC230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H="1">
              <a:off x="5016000" y="2349000"/>
              <a:ext cx="2160000" cy="108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[R] 73">
              <a:extLst>
                <a:ext uri="{FF2B5EF4-FFF2-40B4-BE49-F238E27FC236}">
                  <a16:creationId xmlns:a16="http://schemas.microsoft.com/office/drawing/2014/main" id="{A85E5B60-C32F-EA4B-A120-26AC2865D925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H="1" flipV="1">
              <a:off x="6096000" y="2349000"/>
              <a:ext cx="1080000" cy="216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[R] 76">
              <a:extLst>
                <a:ext uri="{FF2B5EF4-FFF2-40B4-BE49-F238E27FC236}">
                  <a16:creationId xmlns:a16="http://schemas.microsoft.com/office/drawing/2014/main" id="{AACCCA40-A2F2-584B-A29D-B86E8E244DF4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H="1" flipV="1">
              <a:off x="5016000" y="3429000"/>
              <a:ext cx="2160000" cy="108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[R] 79">
              <a:extLst>
                <a:ext uri="{FF2B5EF4-FFF2-40B4-BE49-F238E27FC236}">
                  <a16:creationId xmlns:a16="http://schemas.microsoft.com/office/drawing/2014/main" id="{2B72589D-F0A4-5D45-A62A-AAD96E56CD0B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5016000" y="3429000"/>
              <a:ext cx="2160000" cy="108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[R] 82">
              <a:extLst>
                <a:ext uri="{FF2B5EF4-FFF2-40B4-BE49-F238E27FC236}">
                  <a16:creationId xmlns:a16="http://schemas.microsoft.com/office/drawing/2014/main" id="{FA818389-1ECF-E44F-9DAA-B6CCA2D625E0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5016000" y="2349000"/>
              <a:ext cx="1080000" cy="216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2E1AEF9-7B68-9847-A75E-162461DA128B}"/>
              </a:ext>
            </a:extLst>
          </p:cNvPr>
          <p:cNvGrpSpPr/>
          <p:nvPr/>
        </p:nvGrpSpPr>
        <p:grpSpPr>
          <a:xfrm>
            <a:off x="720595" y="2817498"/>
            <a:ext cx="2211848" cy="1664775"/>
            <a:chOff x="2699382" y="3267020"/>
            <a:chExt cx="2211848" cy="1664775"/>
          </a:xfrm>
        </p:grpSpPr>
        <p:pic>
          <p:nvPicPr>
            <p:cNvPr id="89" name="그래픽 88" descr="사용자">
              <a:extLst>
                <a:ext uri="{FF2B5EF4-FFF2-40B4-BE49-F238E27FC236}">
                  <a16:creationId xmlns:a16="http://schemas.microsoft.com/office/drawing/2014/main" id="{9C5FF5E9-5FDB-B34C-8E94-5BE0A4827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65795" y="3267020"/>
              <a:ext cx="1080000" cy="1080000"/>
            </a:xfrm>
            <a:prstGeom prst="rect">
              <a:avLst/>
            </a:prstGeom>
          </p:spPr>
        </p:pic>
        <p:sp>
          <p:nvSpPr>
            <p:cNvPr id="90" name="TextBox 17">
              <a:extLst>
                <a:ext uri="{FF2B5EF4-FFF2-40B4-BE49-F238E27FC236}">
                  <a16:creationId xmlns:a16="http://schemas.microsoft.com/office/drawing/2014/main" id="{D85080B2-E1AB-1F4A-BD82-139D09814FAC}"/>
                </a:ext>
              </a:extLst>
            </p:cNvPr>
            <p:cNvSpPr txBox="1"/>
            <p:nvPr/>
          </p:nvSpPr>
          <p:spPr>
            <a:xfrm>
              <a:off x="2699382" y="4347020"/>
              <a:ext cx="22118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50" charset="-127"/>
                  <a:cs typeface="+mn-cs"/>
                </a:rPr>
                <a:t>Bob</a:t>
              </a: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FE7C3DA8-7133-1C4B-85D7-59546FA22CB1}"/>
              </a:ext>
            </a:extLst>
          </p:cNvPr>
          <p:cNvGrpSpPr/>
          <p:nvPr/>
        </p:nvGrpSpPr>
        <p:grpSpPr>
          <a:xfrm>
            <a:off x="9259556" y="2818338"/>
            <a:ext cx="2211848" cy="1664775"/>
            <a:chOff x="2699382" y="3267020"/>
            <a:chExt cx="2211848" cy="1664775"/>
          </a:xfrm>
        </p:grpSpPr>
        <p:pic>
          <p:nvPicPr>
            <p:cNvPr id="92" name="그래픽 91" descr="사용자">
              <a:extLst>
                <a:ext uri="{FF2B5EF4-FFF2-40B4-BE49-F238E27FC236}">
                  <a16:creationId xmlns:a16="http://schemas.microsoft.com/office/drawing/2014/main" id="{AA614E2D-7055-2D4A-88FC-7D11F8076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65795" y="3267020"/>
              <a:ext cx="1080000" cy="1080000"/>
            </a:xfrm>
            <a:prstGeom prst="rect">
              <a:avLst/>
            </a:prstGeom>
          </p:spPr>
        </p:pic>
        <p:sp>
          <p:nvSpPr>
            <p:cNvPr id="93" name="TextBox 17">
              <a:extLst>
                <a:ext uri="{FF2B5EF4-FFF2-40B4-BE49-F238E27FC236}">
                  <a16:creationId xmlns:a16="http://schemas.microsoft.com/office/drawing/2014/main" id="{5FA6E40D-C30D-3E43-A0DB-99B93AE0D54E}"/>
                </a:ext>
              </a:extLst>
            </p:cNvPr>
            <p:cNvSpPr txBox="1"/>
            <p:nvPr/>
          </p:nvSpPr>
          <p:spPr>
            <a:xfrm>
              <a:off x="2699382" y="4347020"/>
              <a:ext cx="22118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50" charset="-127"/>
                  <a:cs typeface="+mn-cs"/>
                </a:rPr>
                <a:t>Cale</a:t>
              </a:r>
              <a:endPara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4" name="화살표: 오른쪽 8">
            <a:extLst>
              <a:ext uri="{FF2B5EF4-FFF2-40B4-BE49-F238E27FC236}">
                <a16:creationId xmlns:a16="http://schemas.microsoft.com/office/drawing/2014/main" id="{A4BB9DAE-840D-8246-BB60-88196392245F}"/>
              </a:ext>
            </a:extLst>
          </p:cNvPr>
          <p:cNvSpPr/>
          <p:nvPr/>
        </p:nvSpPr>
        <p:spPr>
          <a:xfrm>
            <a:off x="2367008" y="3385875"/>
            <a:ext cx="1198145" cy="8625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화살표: 오른쪽 8">
            <a:extLst>
              <a:ext uri="{FF2B5EF4-FFF2-40B4-BE49-F238E27FC236}">
                <a16:creationId xmlns:a16="http://schemas.microsoft.com/office/drawing/2014/main" id="{BB790389-A552-EF4C-94C5-37FD8F51F737}"/>
              </a:ext>
            </a:extLst>
          </p:cNvPr>
          <p:cNvSpPr/>
          <p:nvPr/>
        </p:nvSpPr>
        <p:spPr>
          <a:xfrm>
            <a:off x="8560547" y="3387883"/>
            <a:ext cx="1198145" cy="8625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AF58B0A9-7010-8749-8389-A8CB1585DC20}"/>
              </a:ext>
            </a:extLst>
          </p:cNvPr>
          <p:cNvCxnSpPr>
            <a:cxnSpLocks/>
          </p:cNvCxnSpPr>
          <p:nvPr/>
        </p:nvCxnSpPr>
        <p:spPr>
          <a:xfrm flipH="1">
            <a:off x="8997204" y="3220360"/>
            <a:ext cx="324829" cy="41727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892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10FF3F-30AD-2948-9A68-F912C56D66F6}"/>
              </a:ext>
            </a:extLst>
          </p:cNvPr>
          <p:cNvSpPr/>
          <p:nvPr/>
        </p:nvSpPr>
        <p:spPr>
          <a:xfrm rot="5400000">
            <a:off x="1131438" y="-327757"/>
            <a:ext cx="45719" cy="2308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66AEC8EE-F3C4-0047-980E-C97946671313}"/>
              </a:ext>
            </a:extLst>
          </p:cNvPr>
          <p:cNvSpPr txBox="1"/>
          <p:nvPr/>
        </p:nvSpPr>
        <p:spPr>
          <a:xfrm>
            <a:off x="302149" y="277975"/>
            <a:ext cx="2006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Blockchain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7D533BC2-65D2-F041-BF30-589B8063B0C7}"/>
              </a:ext>
            </a:extLst>
          </p:cNvPr>
          <p:cNvGrpSpPr/>
          <p:nvPr/>
        </p:nvGrpSpPr>
        <p:grpSpPr>
          <a:xfrm>
            <a:off x="3565154" y="982994"/>
            <a:ext cx="5061691" cy="4892011"/>
            <a:chOff x="3936000" y="1269000"/>
            <a:chExt cx="4320000" cy="432000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C162E6E-66D0-AA45-8E5C-2CE005B15623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36000" y="2889000"/>
              <a:ext cx="1080000" cy="1080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F0400C2-5628-6742-A157-79F13753EA73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56000" y="1269000"/>
              <a:ext cx="1080000" cy="10800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7A2B650-82D0-1E40-8EE0-53DC978AB13C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56000" y="4509000"/>
              <a:ext cx="1080000" cy="10800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A0D0F15-8224-AA4E-B4D2-6D5B455CD4F0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176000" y="2889000"/>
              <a:ext cx="1080000" cy="10800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3641FD9-6639-3042-81F5-1C42E49ACB01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36000" y="1272349"/>
              <a:ext cx="1080000" cy="10800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DFF73F0-64F9-7D41-AE61-77EFBA99B090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176000" y="1269000"/>
              <a:ext cx="1080000" cy="10800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0791C2C-143D-CC4B-949B-CC7CE352F91A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36000" y="4509000"/>
              <a:ext cx="1080000" cy="108000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B209A87-4D8D-D340-9793-3BE4BE98989A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176000" y="4509000"/>
              <a:ext cx="1080000" cy="1080000"/>
            </a:xfrm>
            <a:prstGeom prst="rect">
              <a:avLst/>
            </a:prstGeom>
          </p:spPr>
        </p:pic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9A318E69-C89B-6343-856C-4952F0AB4050}"/>
                </a:ext>
              </a:extLst>
            </p:cNvPr>
            <p:cNvCxnSpPr>
              <a:cxnSpLocks/>
              <a:stCxn id="2" idx="0"/>
              <a:endCxn id="11" idx="2"/>
            </p:cNvCxnSpPr>
            <p:nvPr/>
          </p:nvCxnSpPr>
          <p:spPr>
            <a:xfrm flipV="1">
              <a:off x="4476000" y="2352349"/>
              <a:ext cx="0" cy="53665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2456BA0C-808E-C649-89D2-03AAA35C4B2F}"/>
                </a:ext>
              </a:extLst>
            </p:cNvPr>
            <p:cNvCxnSpPr>
              <a:cxnSpLocks/>
              <a:stCxn id="13" idx="0"/>
              <a:endCxn id="2" idx="2"/>
            </p:cNvCxnSpPr>
            <p:nvPr/>
          </p:nvCxnSpPr>
          <p:spPr>
            <a:xfrm flipV="1">
              <a:off x="4476000" y="3969000"/>
              <a:ext cx="0" cy="54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C921F8F2-414F-E842-9CF5-D012D3373E65}"/>
                </a:ext>
              </a:extLst>
            </p:cNvPr>
            <p:cNvCxnSpPr>
              <a:cxnSpLocks/>
              <a:stCxn id="14" idx="0"/>
              <a:endCxn id="10" idx="2"/>
            </p:cNvCxnSpPr>
            <p:nvPr/>
          </p:nvCxnSpPr>
          <p:spPr>
            <a:xfrm flipV="1">
              <a:off x="7716000" y="3969000"/>
              <a:ext cx="0" cy="54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726E2FF8-AE5E-C444-95B9-E80CD97BD343}"/>
                </a:ext>
              </a:extLst>
            </p:cNvPr>
            <p:cNvCxnSpPr>
              <a:cxnSpLocks/>
              <a:stCxn id="10" idx="0"/>
              <a:endCxn id="12" idx="2"/>
            </p:cNvCxnSpPr>
            <p:nvPr/>
          </p:nvCxnSpPr>
          <p:spPr>
            <a:xfrm flipV="1">
              <a:off x="7716000" y="2349000"/>
              <a:ext cx="0" cy="54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27A37F34-98EF-DB4B-BA76-9DCDBEEE7F2E}"/>
                </a:ext>
              </a:extLst>
            </p:cNvPr>
            <p:cNvCxnSpPr>
              <a:cxnSpLocks/>
              <a:stCxn id="13" idx="3"/>
              <a:endCxn id="8" idx="1"/>
            </p:cNvCxnSpPr>
            <p:nvPr/>
          </p:nvCxnSpPr>
          <p:spPr>
            <a:xfrm>
              <a:off x="5016000" y="5049000"/>
              <a:ext cx="54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7BEE1677-4DF7-D84E-A98D-DAA7BBE6F6A6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6636000" y="5049000"/>
              <a:ext cx="54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25FD4E52-3DC4-3747-ABF1-9297DE7CB64B}"/>
                </a:ext>
              </a:extLst>
            </p:cNvPr>
            <p:cNvCxnSpPr>
              <a:cxnSpLocks/>
              <a:stCxn id="11" idx="3"/>
              <a:endCxn id="7" idx="1"/>
            </p:cNvCxnSpPr>
            <p:nvPr/>
          </p:nvCxnSpPr>
          <p:spPr>
            <a:xfrm flipV="1">
              <a:off x="5016000" y="1809000"/>
              <a:ext cx="540000" cy="334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>
              <a:extLst>
                <a:ext uri="{FF2B5EF4-FFF2-40B4-BE49-F238E27FC236}">
                  <a16:creationId xmlns:a16="http://schemas.microsoft.com/office/drawing/2014/main" id="{732468F4-C526-544B-B3BB-A8A6C364BB77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>
              <a:off x="6636000" y="1809000"/>
              <a:ext cx="54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3716BFA4-5006-6A45-8B1F-8635CBC8AF94}"/>
                </a:ext>
              </a:extLst>
            </p:cNvPr>
            <p:cNvCxnSpPr>
              <a:cxnSpLocks/>
              <a:stCxn id="2" idx="3"/>
              <a:endCxn id="10" idx="1"/>
            </p:cNvCxnSpPr>
            <p:nvPr/>
          </p:nvCxnSpPr>
          <p:spPr>
            <a:xfrm>
              <a:off x="5016000" y="3429000"/>
              <a:ext cx="216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65EE6ECE-BE94-2448-8CF0-6B473EDFFD0F}"/>
                </a:ext>
              </a:extLst>
            </p:cNvPr>
            <p:cNvCxnSpPr>
              <a:cxnSpLocks/>
            </p:cNvCxnSpPr>
            <p:nvPr/>
          </p:nvCxnSpPr>
          <p:spPr>
            <a:xfrm>
              <a:off x="5016000" y="2349000"/>
              <a:ext cx="2160000" cy="216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4F02B530-B5C2-BE46-854A-1861A610D6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6000" y="2349000"/>
              <a:ext cx="2160000" cy="216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F9AC6C51-137C-824E-9E3D-A8CAEF61152B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6096000" y="2349000"/>
              <a:ext cx="0" cy="216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460B89BD-AEF3-2449-AE1E-2A79616997E0}"/>
                </a:ext>
              </a:extLst>
            </p:cNvPr>
            <p:cNvCxnSpPr>
              <a:cxnSpLocks/>
              <a:stCxn id="10" idx="1"/>
              <a:endCxn id="8" idx="0"/>
            </p:cNvCxnSpPr>
            <p:nvPr/>
          </p:nvCxnSpPr>
          <p:spPr>
            <a:xfrm flipH="1">
              <a:off x="6096000" y="3429000"/>
              <a:ext cx="1080000" cy="108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F2425A29-0481-D645-8286-696983446685}"/>
                </a:ext>
              </a:extLst>
            </p:cNvPr>
            <p:cNvCxnSpPr>
              <a:cxnSpLocks/>
              <a:stCxn id="2" idx="3"/>
              <a:endCxn id="8" idx="0"/>
            </p:cNvCxnSpPr>
            <p:nvPr/>
          </p:nvCxnSpPr>
          <p:spPr>
            <a:xfrm>
              <a:off x="5016000" y="3429000"/>
              <a:ext cx="1080000" cy="108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2FBB675C-8A52-3C4B-B264-206D5BC3580C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5016000" y="2349000"/>
              <a:ext cx="1080000" cy="108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D5E33394-B3E1-1A49-A680-BC54DA119E40}"/>
                </a:ext>
              </a:extLst>
            </p:cNvPr>
            <p:cNvCxnSpPr>
              <a:cxnSpLocks/>
              <a:stCxn id="7" idx="2"/>
              <a:endCxn id="10" idx="1"/>
            </p:cNvCxnSpPr>
            <p:nvPr/>
          </p:nvCxnSpPr>
          <p:spPr>
            <a:xfrm>
              <a:off x="6096000" y="2349000"/>
              <a:ext cx="1080000" cy="108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>
              <a:extLst>
                <a:ext uri="{FF2B5EF4-FFF2-40B4-BE49-F238E27FC236}">
                  <a16:creationId xmlns:a16="http://schemas.microsoft.com/office/drawing/2014/main" id="{132AE11B-E79B-1C47-AF99-CA2547DF33CE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5016000" y="2349000"/>
              <a:ext cx="2160000" cy="108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ED14F053-D081-6042-B342-F781812FE18B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5016000" y="2349000"/>
              <a:ext cx="1080000" cy="216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67">
              <a:extLst>
                <a:ext uri="{FF2B5EF4-FFF2-40B4-BE49-F238E27FC236}">
                  <a16:creationId xmlns:a16="http://schemas.microsoft.com/office/drawing/2014/main" id="{3710EE96-3375-E14E-8D1B-CDE9E3298B22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6096000" y="2349000"/>
              <a:ext cx="1080000" cy="216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[R] 70">
              <a:extLst>
                <a:ext uri="{FF2B5EF4-FFF2-40B4-BE49-F238E27FC236}">
                  <a16:creationId xmlns:a16="http://schemas.microsoft.com/office/drawing/2014/main" id="{4B2259C6-30CE-CE4D-BB55-B1857F8BC230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H="1">
              <a:off x="5016000" y="2349000"/>
              <a:ext cx="2160000" cy="108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[R] 73">
              <a:extLst>
                <a:ext uri="{FF2B5EF4-FFF2-40B4-BE49-F238E27FC236}">
                  <a16:creationId xmlns:a16="http://schemas.microsoft.com/office/drawing/2014/main" id="{A85E5B60-C32F-EA4B-A120-26AC2865D925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H="1" flipV="1">
              <a:off x="6096000" y="2349000"/>
              <a:ext cx="1080000" cy="216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[R] 76">
              <a:extLst>
                <a:ext uri="{FF2B5EF4-FFF2-40B4-BE49-F238E27FC236}">
                  <a16:creationId xmlns:a16="http://schemas.microsoft.com/office/drawing/2014/main" id="{AACCCA40-A2F2-584B-A29D-B86E8E244DF4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H="1" flipV="1">
              <a:off x="5016000" y="3429000"/>
              <a:ext cx="2160000" cy="108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[R] 79">
              <a:extLst>
                <a:ext uri="{FF2B5EF4-FFF2-40B4-BE49-F238E27FC236}">
                  <a16:creationId xmlns:a16="http://schemas.microsoft.com/office/drawing/2014/main" id="{2B72589D-F0A4-5D45-A62A-AAD96E56CD0B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5016000" y="3429000"/>
              <a:ext cx="2160000" cy="108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[R] 82">
              <a:extLst>
                <a:ext uri="{FF2B5EF4-FFF2-40B4-BE49-F238E27FC236}">
                  <a16:creationId xmlns:a16="http://schemas.microsoft.com/office/drawing/2014/main" id="{FA818389-1ECF-E44F-9DAA-B6CCA2D625E0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5016000" y="2349000"/>
              <a:ext cx="1080000" cy="216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8493A5B-1F95-394B-A8CC-804BAFC8DF78}"/>
              </a:ext>
            </a:extLst>
          </p:cNvPr>
          <p:cNvGrpSpPr/>
          <p:nvPr/>
        </p:nvGrpSpPr>
        <p:grpSpPr>
          <a:xfrm>
            <a:off x="9259556" y="2818338"/>
            <a:ext cx="2211848" cy="1664775"/>
            <a:chOff x="2699382" y="3267020"/>
            <a:chExt cx="2211848" cy="1664775"/>
          </a:xfrm>
        </p:grpSpPr>
        <p:pic>
          <p:nvPicPr>
            <p:cNvPr id="38" name="그래픽 37" descr="사용자">
              <a:extLst>
                <a:ext uri="{FF2B5EF4-FFF2-40B4-BE49-F238E27FC236}">
                  <a16:creationId xmlns:a16="http://schemas.microsoft.com/office/drawing/2014/main" id="{B3438622-198E-864A-ACD6-58862243B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65795" y="3267020"/>
              <a:ext cx="1080000" cy="1080000"/>
            </a:xfrm>
            <a:prstGeom prst="rect">
              <a:avLst/>
            </a:prstGeom>
          </p:spPr>
        </p:pic>
        <p:sp>
          <p:nvSpPr>
            <p:cNvPr id="39" name="TextBox 17">
              <a:extLst>
                <a:ext uri="{FF2B5EF4-FFF2-40B4-BE49-F238E27FC236}">
                  <a16:creationId xmlns:a16="http://schemas.microsoft.com/office/drawing/2014/main" id="{F7C53B7A-16F2-C149-B54F-A2A935B7BC90}"/>
                </a:ext>
              </a:extLst>
            </p:cNvPr>
            <p:cNvSpPr txBox="1"/>
            <p:nvPr/>
          </p:nvSpPr>
          <p:spPr>
            <a:xfrm>
              <a:off x="2699382" y="4347020"/>
              <a:ext cx="22118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50" charset="-127"/>
                  <a:cs typeface="+mn-cs"/>
                </a:rPr>
                <a:t>Cale</a:t>
              </a:r>
              <a:endPara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0" name="화살표: 오른쪽 8">
            <a:extLst>
              <a:ext uri="{FF2B5EF4-FFF2-40B4-BE49-F238E27FC236}">
                <a16:creationId xmlns:a16="http://schemas.microsoft.com/office/drawing/2014/main" id="{7C75B052-D747-4749-A254-5CAB13755595}"/>
              </a:ext>
            </a:extLst>
          </p:cNvPr>
          <p:cNvSpPr/>
          <p:nvPr/>
        </p:nvSpPr>
        <p:spPr>
          <a:xfrm>
            <a:off x="8560547" y="3387883"/>
            <a:ext cx="1198145" cy="8625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F13D5D7-FC5C-9F49-96A4-9C83CE062604}"/>
              </a:ext>
            </a:extLst>
          </p:cNvPr>
          <p:cNvGrpSpPr/>
          <p:nvPr/>
        </p:nvGrpSpPr>
        <p:grpSpPr>
          <a:xfrm>
            <a:off x="720595" y="2817498"/>
            <a:ext cx="2211848" cy="1664775"/>
            <a:chOff x="2699382" y="3267020"/>
            <a:chExt cx="2211848" cy="1664775"/>
          </a:xfrm>
        </p:grpSpPr>
        <p:pic>
          <p:nvPicPr>
            <p:cNvPr id="45" name="그래픽 44" descr="사용자">
              <a:extLst>
                <a:ext uri="{FF2B5EF4-FFF2-40B4-BE49-F238E27FC236}">
                  <a16:creationId xmlns:a16="http://schemas.microsoft.com/office/drawing/2014/main" id="{00EC1433-DF21-0446-B687-6832EA107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65795" y="3267020"/>
              <a:ext cx="1080000" cy="1080000"/>
            </a:xfrm>
            <a:prstGeom prst="rect">
              <a:avLst/>
            </a:prstGeom>
          </p:spPr>
        </p:pic>
        <p:sp>
          <p:nvSpPr>
            <p:cNvPr id="46" name="TextBox 17">
              <a:extLst>
                <a:ext uri="{FF2B5EF4-FFF2-40B4-BE49-F238E27FC236}">
                  <a16:creationId xmlns:a16="http://schemas.microsoft.com/office/drawing/2014/main" id="{D0BAEFCF-23FD-9F4A-8721-EAAF286AFA19}"/>
                </a:ext>
              </a:extLst>
            </p:cNvPr>
            <p:cNvSpPr txBox="1"/>
            <p:nvPr/>
          </p:nvSpPr>
          <p:spPr>
            <a:xfrm>
              <a:off x="2699382" y="4347020"/>
              <a:ext cx="22118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50" charset="-127"/>
                  <a:cs typeface="+mn-cs"/>
                </a:rPr>
                <a:t>Bob</a:t>
              </a:r>
            </a:p>
          </p:txBody>
        </p:sp>
      </p:grpSp>
      <p:sp>
        <p:nvSpPr>
          <p:cNvPr id="48" name="화살표: 오른쪽 8">
            <a:extLst>
              <a:ext uri="{FF2B5EF4-FFF2-40B4-BE49-F238E27FC236}">
                <a16:creationId xmlns:a16="http://schemas.microsoft.com/office/drawing/2014/main" id="{EB0E05AB-F045-EA4C-9C5B-9B32D13E30AB}"/>
              </a:ext>
            </a:extLst>
          </p:cNvPr>
          <p:cNvSpPr/>
          <p:nvPr/>
        </p:nvSpPr>
        <p:spPr>
          <a:xfrm>
            <a:off x="2367008" y="3385875"/>
            <a:ext cx="1198145" cy="8625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952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10FF3F-30AD-2948-9A68-F912C56D66F6}"/>
              </a:ext>
            </a:extLst>
          </p:cNvPr>
          <p:cNvSpPr/>
          <p:nvPr/>
        </p:nvSpPr>
        <p:spPr>
          <a:xfrm rot="5400000">
            <a:off x="1131438" y="-327757"/>
            <a:ext cx="45719" cy="2308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66AEC8EE-F3C4-0047-980E-C97946671313}"/>
              </a:ext>
            </a:extLst>
          </p:cNvPr>
          <p:cNvSpPr txBox="1"/>
          <p:nvPr/>
        </p:nvSpPr>
        <p:spPr>
          <a:xfrm>
            <a:off x="302149" y="277975"/>
            <a:ext cx="2006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Blockchain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28D2DD4-D494-1F42-960C-1B8297168B00}"/>
              </a:ext>
            </a:extLst>
          </p:cNvPr>
          <p:cNvGrpSpPr/>
          <p:nvPr/>
        </p:nvGrpSpPr>
        <p:grpSpPr>
          <a:xfrm>
            <a:off x="4313621" y="1665834"/>
            <a:ext cx="3564758" cy="3526331"/>
            <a:chOff x="8021128" y="1774824"/>
            <a:chExt cx="3564758" cy="352633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BBAF82-BBF4-EA4A-B952-61E843164701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63507" y="1774824"/>
              <a:ext cx="2880000" cy="2880000"/>
            </a:xfrm>
            <a:prstGeom prst="rect">
              <a:avLst/>
            </a:prstGeom>
          </p:spPr>
        </p:pic>
        <p:sp>
          <p:nvSpPr>
            <p:cNvPr id="10" name="TextBox 18">
              <a:extLst>
                <a:ext uri="{FF2B5EF4-FFF2-40B4-BE49-F238E27FC236}">
                  <a16:creationId xmlns:a16="http://schemas.microsoft.com/office/drawing/2014/main" id="{B0BC0498-4E37-4E4D-BD06-B3B65261A748}"/>
                </a:ext>
              </a:extLst>
            </p:cNvPr>
            <p:cNvSpPr txBox="1"/>
            <p:nvPr/>
          </p:nvSpPr>
          <p:spPr>
            <a:xfrm>
              <a:off x="8021128" y="4654824"/>
              <a:ext cx="35647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Public Network</a:t>
              </a:r>
              <a:endPara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6782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4DDA15D-A422-1E46-94A3-C9CE0A896D0E}"/>
              </a:ext>
            </a:extLst>
          </p:cNvPr>
          <p:cNvSpPr/>
          <p:nvPr/>
        </p:nvSpPr>
        <p:spPr>
          <a:xfrm rot="5400000">
            <a:off x="1131438" y="-327757"/>
            <a:ext cx="45719" cy="2308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E3B71F8C-2556-EF41-93A8-248AB580E378}"/>
              </a:ext>
            </a:extLst>
          </p:cNvPr>
          <p:cNvSpPr txBox="1"/>
          <p:nvPr/>
        </p:nvSpPr>
        <p:spPr>
          <a:xfrm>
            <a:off x="302149" y="277975"/>
            <a:ext cx="2006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Blockchain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1BDF1D5-526C-564D-84B4-79C171D3ED40}"/>
              </a:ext>
            </a:extLst>
          </p:cNvPr>
          <p:cNvGrpSpPr/>
          <p:nvPr/>
        </p:nvGrpSpPr>
        <p:grpSpPr>
          <a:xfrm>
            <a:off x="2715296" y="1982450"/>
            <a:ext cx="6761407" cy="2893099"/>
            <a:chOff x="2715295" y="2355265"/>
            <a:chExt cx="6761407" cy="2893099"/>
          </a:xfrm>
        </p:grpSpPr>
        <p:sp>
          <p:nvSpPr>
            <p:cNvPr id="9" name="TextBox 15">
              <a:extLst>
                <a:ext uri="{FF2B5EF4-FFF2-40B4-BE49-F238E27FC236}">
                  <a16:creationId xmlns:a16="http://schemas.microsoft.com/office/drawing/2014/main" id="{491D1B24-1A55-5B4D-8B5B-6FF07D7D6A98}"/>
                </a:ext>
              </a:extLst>
            </p:cNvPr>
            <p:cNvSpPr txBox="1"/>
            <p:nvPr/>
          </p:nvSpPr>
          <p:spPr>
            <a:xfrm>
              <a:off x="3243596" y="3924925"/>
              <a:ext cx="57048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000" b="1" dirty="0">
                  <a:solidFill>
                    <a:schemeClr val="bg1"/>
                  </a:solidFill>
                  <a:latin typeface="맑은 고딕" panose="020F0302020204030204"/>
                  <a:ea typeface="맑은 고딕" panose="020B0503020000020004" pitchFamily="50" charset="-127"/>
                </a:rPr>
                <a:t>Open Transaction,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50" charset="-127"/>
                </a:rPr>
                <a:t>Free Fee Participation</a:t>
              </a:r>
            </a:p>
          </p:txBody>
        </p:sp>
        <p:sp>
          <p:nvSpPr>
            <p:cNvPr id="10" name="TextBox 15">
              <a:extLst>
                <a:ext uri="{FF2B5EF4-FFF2-40B4-BE49-F238E27FC236}">
                  <a16:creationId xmlns:a16="http://schemas.microsoft.com/office/drawing/2014/main" id="{8AEAFD07-8F37-D848-8E02-BB799F14543A}"/>
                </a:ext>
              </a:extLst>
            </p:cNvPr>
            <p:cNvSpPr txBox="1"/>
            <p:nvPr/>
          </p:nvSpPr>
          <p:spPr>
            <a:xfrm>
              <a:off x="2715295" y="2355265"/>
              <a:ext cx="676140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50" charset="-127"/>
                </a:rPr>
                <a:t>Anyone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2188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>
            <a:extLst>
              <a:ext uri="{FF2B5EF4-FFF2-40B4-BE49-F238E27FC236}">
                <a16:creationId xmlns:a16="http://schemas.microsoft.com/office/drawing/2014/main" id="{1FC6BF36-898B-E845-B42B-D454B007AA66}"/>
              </a:ext>
            </a:extLst>
          </p:cNvPr>
          <p:cNvSpPr txBox="1"/>
          <p:nvPr/>
        </p:nvSpPr>
        <p:spPr>
          <a:xfrm>
            <a:off x="2715296" y="2321004"/>
            <a:ext cx="676140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800" b="1" dirty="0">
                <a:solidFill>
                  <a:prstClr val="white"/>
                </a:solidFill>
                <a:latin typeface="맑은 고딕" panose="020F0302020204030204"/>
                <a:ea typeface="맑은 고딕" panose="020B0503020000020004" pitchFamily="50" charset="-127"/>
              </a:rPr>
              <a:t>Who?</a:t>
            </a:r>
            <a:endParaRPr kumimoji="0" lang="en-US" altLang="ko-KR" sz="13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DDA15D-A422-1E46-94A3-C9CE0A896D0E}"/>
              </a:ext>
            </a:extLst>
          </p:cNvPr>
          <p:cNvSpPr/>
          <p:nvPr/>
        </p:nvSpPr>
        <p:spPr>
          <a:xfrm rot="5400000">
            <a:off x="1131438" y="-327757"/>
            <a:ext cx="45719" cy="2308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E3B71F8C-2556-EF41-93A8-248AB580E378}"/>
              </a:ext>
            </a:extLst>
          </p:cNvPr>
          <p:cNvSpPr txBox="1"/>
          <p:nvPr/>
        </p:nvSpPr>
        <p:spPr>
          <a:xfrm>
            <a:off x="302149" y="277975"/>
            <a:ext cx="2006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Blockchain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526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9B9426C-CC06-4683-AEB7-1B7A48B6BA7F}"/>
              </a:ext>
            </a:extLst>
          </p:cNvPr>
          <p:cNvSpPr txBox="1"/>
          <p:nvPr/>
        </p:nvSpPr>
        <p:spPr>
          <a:xfrm>
            <a:off x="3062793" y="2644170"/>
            <a:ext cx="6066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Bitcoin </a:t>
            </a:r>
            <a:endParaRPr kumimoji="0" lang="ko-KR" altLang="en-US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383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9B9426C-CC06-4683-AEB7-1B7A48B6BA7F}"/>
              </a:ext>
            </a:extLst>
          </p:cNvPr>
          <p:cNvSpPr txBox="1"/>
          <p:nvPr/>
        </p:nvSpPr>
        <p:spPr>
          <a:xfrm>
            <a:off x="3062793" y="2644170"/>
            <a:ext cx="6066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Hash </a:t>
            </a:r>
            <a:endParaRPr kumimoji="0" lang="ko-KR" altLang="en-US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26609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1BDF1D5-526C-564D-84B4-79C171D3ED40}"/>
              </a:ext>
            </a:extLst>
          </p:cNvPr>
          <p:cNvGrpSpPr/>
          <p:nvPr/>
        </p:nvGrpSpPr>
        <p:grpSpPr>
          <a:xfrm>
            <a:off x="2715296" y="2082477"/>
            <a:ext cx="6761407" cy="2693045"/>
            <a:chOff x="2715295" y="2355265"/>
            <a:chExt cx="6761407" cy="2693045"/>
          </a:xfrm>
        </p:grpSpPr>
        <p:sp>
          <p:nvSpPr>
            <p:cNvPr id="9" name="TextBox 15">
              <a:extLst>
                <a:ext uri="{FF2B5EF4-FFF2-40B4-BE49-F238E27FC236}">
                  <a16:creationId xmlns:a16="http://schemas.microsoft.com/office/drawing/2014/main" id="{491D1B24-1A55-5B4D-8B5B-6FF07D7D6A98}"/>
                </a:ext>
              </a:extLst>
            </p:cNvPr>
            <p:cNvSpPr txBox="1"/>
            <p:nvPr/>
          </p:nvSpPr>
          <p:spPr>
            <a:xfrm>
              <a:off x="3243596" y="4217313"/>
              <a:ext cx="57048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50" charset="-127"/>
                  <a:cs typeface="+mn-cs"/>
                </a:rPr>
                <a:t>Proof of Work</a:t>
              </a:r>
            </a:p>
          </p:txBody>
        </p:sp>
        <p:sp>
          <p:nvSpPr>
            <p:cNvPr id="10" name="TextBox 15">
              <a:extLst>
                <a:ext uri="{FF2B5EF4-FFF2-40B4-BE49-F238E27FC236}">
                  <a16:creationId xmlns:a16="http://schemas.microsoft.com/office/drawing/2014/main" id="{8AEAFD07-8F37-D848-8E02-BB799F14543A}"/>
                </a:ext>
              </a:extLst>
            </p:cNvPr>
            <p:cNvSpPr txBox="1"/>
            <p:nvPr/>
          </p:nvSpPr>
          <p:spPr>
            <a:xfrm>
              <a:off x="2715295" y="2355265"/>
              <a:ext cx="6761407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5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50" charset="-127"/>
                  <a:cs typeface="+mn-cs"/>
                </a:rPr>
                <a:t>PoW</a:t>
              </a:r>
              <a:endParaRPr kumimoji="0" lang="en-US" altLang="ko-KR" sz="1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91B5F7-9374-8C47-A7F2-CFC5C884290B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45E24C90-98BC-F441-AF63-579B7F05F6B0}"/>
              </a:ext>
            </a:extLst>
          </p:cNvPr>
          <p:cNvSpPr txBox="1"/>
          <p:nvPr/>
        </p:nvSpPr>
        <p:spPr>
          <a:xfrm>
            <a:off x="392303" y="218907"/>
            <a:ext cx="1530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Bitcoin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568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90A9DF-644A-4917-A073-9FC63BD4B2B6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F11E40-5795-452D-9434-B26F82EA402A}"/>
              </a:ext>
            </a:extLst>
          </p:cNvPr>
          <p:cNvSpPr txBox="1"/>
          <p:nvPr/>
        </p:nvSpPr>
        <p:spPr>
          <a:xfrm>
            <a:off x="392303" y="218907"/>
            <a:ext cx="1530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Bitcoin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3FF21E5-6438-6B44-A107-8B099A27F29E}"/>
              </a:ext>
            </a:extLst>
          </p:cNvPr>
          <p:cNvGrpSpPr/>
          <p:nvPr/>
        </p:nvGrpSpPr>
        <p:grpSpPr>
          <a:xfrm>
            <a:off x="7880212" y="1664708"/>
            <a:ext cx="2621230" cy="3320219"/>
            <a:chOff x="7954640" y="1694716"/>
            <a:chExt cx="2621230" cy="3320219"/>
          </a:xfrm>
        </p:grpSpPr>
        <p:pic>
          <p:nvPicPr>
            <p:cNvPr id="30" name="그래픽 29" descr="상자">
              <a:extLst>
                <a:ext uri="{FF2B5EF4-FFF2-40B4-BE49-F238E27FC236}">
                  <a16:creationId xmlns:a16="http://schemas.microsoft.com/office/drawing/2014/main" id="{767E7C84-D8B4-9649-AAAB-3D19B9C08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05255" y="1694716"/>
              <a:ext cx="2520000" cy="2520000"/>
            </a:xfrm>
            <a:prstGeom prst="rect">
              <a:avLst/>
            </a:prstGeom>
          </p:spPr>
        </p:pic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4ED62248-4885-9249-A99B-852E58C47D5C}"/>
                </a:ext>
              </a:extLst>
            </p:cNvPr>
            <p:cNvSpPr txBox="1"/>
            <p:nvPr/>
          </p:nvSpPr>
          <p:spPr>
            <a:xfrm>
              <a:off x="7954640" y="4214716"/>
              <a:ext cx="2621230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0x000000000772648...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Block Hash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30C8CCD-09C4-1F48-B034-3D517682F087}"/>
              </a:ext>
            </a:extLst>
          </p:cNvPr>
          <p:cNvGrpSpPr/>
          <p:nvPr/>
        </p:nvGrpSpPr>
        <p:grpSpPr>
          <a:xfrm>
            <a:off x="1636028" y="1664708"/>
            <a:ext cx="2654894" cy="3696187"/>
            <a:chOff x="1860711" y="2156127"/>
            <a:chExt cx="2654894" cy="369618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CB5FD6C-0479-1E4A-A17A-28DC0AAC19C7}"/>
                </a:ext>
              </a:extLst>
            </p:cNvPr>
            <p:cNvGrpSpPr/>
            <p:nvPr/>
          </p:nvGrpSpPr>
          <p:grpSpPr>
            <a:xfrm>
              <a:off x="1923107" y="2156127"/>
              <a:ext cx="2530102" cy="2530102"/>
              <a:chOff x="2447906" y="1423579"/>
              <a:chExt cx="2530102" cy="2530102"/>
            </a:xfrm>
          </p:grpSpPr>
          <p:sp>
            <p:nvSpPr>
              <p:cNvPr id="27" name="두루마리 모양: 세로로 말림 11">
                <a:extLst>
                  <a:ext uri="{FF2B5EF4-FFF2-40B4-BE49-F238E27FC236}">
                    <a16:creationId xmlns:a16="http://schemas.microsoft.com/office/drawing/2014/main" id="{0F6594A9-946C-5E4C-B0F1-7D46B77736DB}"/>
                  </a:ext>
                </a:extLst>
              </p:cNvPr>
              <p:cNvSpPr/>
              <p:nvPr/>
            </p:nvSpPr>
            <p:spPr>
              <a:xfrm>
                <a:off x="2447906" y="1423579"/>
                <a:ext cx="1800000" cy="1800000"/>
              </a:xfrm>
              <a:prstGeom prst="verticalScroll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kumimoji="0" lang="en-US" altLang="ko-K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Tran</a:t>
                </a:r>
              </a:p>
              <a:p>
                <a:pPr lvl="0" algn="ctr">
                  <a:defRPr/>
                </a:pPr>
                <a:r>
                  <a:rPr kumimoji="0" lang="en-US" altLang="ko-KR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saction</a:t>
                </a:r>
                <a:endPara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두루마리 모양: 세로로 말림 11">
                <a:extLst>
                  <a:ext uri="{FF2B5EF4-FFF2-40B4-BE49-F238E27FC236}">
                    <a16:creationId xmlns:a16="http://schemas.microsoft.com/office/drawing/2014/main" id="{7C5C1280-72F6-844F-8F26-81A1667A5C8D}"/>
                  </a:ext>
                </a:extLst>
              </p:cNvPr>
              <p:cNvSpPr/>
              <p:nvPr/>
            </p:nvSpPr>
            <p:spPr>
              <a:xfrm>
                <a:off x="2812957" y="1788630"/>
                <a:ext cx="1800000" cy="1800000"/>
              </a:xfrm>
              <a:prstGeom prst="verticalScroll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kumimoji="0" lang="en-US" altLang="ko-K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Tran</a:t>
                </a:r>
              </a:p>
              <a:p>
                <a:pPr lvl="0" algn="ctr">
                  <a:defRPr/>
                </a:pPr>
                <a:r>
                  <a:rPr kumimoji="0" lang="en-US" altLang="ko-KR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saction</a:t>
                </a:r>
                <a:endPara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두루마리 모양: 세로로 말림 11">
                <a:extLst>
                  <a:ext uri="{FF2B5EF4-FFF2-40B4-BE49-F238E27FC236}">
                    <a16:creationId xmlns:a16="http://schemas.microsoft.com/office/drawing/2014/main" id="{696F9A7A-765E-864A-A3F6-D0B0CE49DAC2}"/>
                  </a:ext>
                </a:extLst>
              </p:cNvPr>
              <p:cNvSpPr/>
              <p:nvPr/>
            </p:nvSpPr>
            <p:spPr>
              <a:xfrm>
                <a:off x="3178008" y="2153681"/>
                <a:ext cx="1800000" cy="1800000"/>
              </a:xfrm>
              <a:prstGeom prst="verticalScroll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kumimoji="0" lang="en-US" altLang="ko-K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Tran</a:t>
                </a:r>
              </a:p>
              <a:p>
                <a:pPr lvl="0" algn="ctr">
                  <a:defRPr/>
                </a:pPr>
                <a:r>
                  <a:rPr kumimoji="0" lang="en-US" altLang="ko-KR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saction</a:t>
                </a:r>
                <a:endPara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3" name="TextBox 16">
              <a:extLst>
                <a:ext uri="{FF2B5EF4-FFF2-40B4-BE49-F238E27FC236}">
                  <a16:creationId xmlns:a16="http://schemas.microsoft.com/office/drawing/2014/main" id="{7A6AAD39-E491-3A4C-AB75-16C4F3282E04}"/>
                </a:ext>
              </a:extLst>
            </p:cNvPr>
            <p:cNvSpPr txBox="1"/>
            <p:nvPr/>
          </p:nvSpPr>
          <p:spPr>
            <a:xfrm>
              <a:off x="1860711" y="5052095"/>
              <a:ext cx="2654894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0x907748CD977FE48...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Trnxs</a:t>
              </a: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Hash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4" name="화살표: 오른쪽 8">
            <a:extLst>
              <a:ext uri="{FF2B5EF4-FFF2-40B4-BE49-F238E27FC236}">
                <a16:creationId xmlns:a16="http://schemas.microsoft.com/office/drawing/2014/main" id="{BE51C3C5-7DA0-2842-AB37-A1C46814F29D}"/>
              </a:ext>
            </a:extLst>
          </p:cNvPr>
          <p:cNvSpPr/>
          <p:nvPr/>
        </p:nvSpPr>
        <p:spPr>
          <a:xfrm>
            <a:off x="4365371" y="3342749"/>
            <a:ext cx="3461257" cy="17250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18">
            <a:extLst>
              <a:ext uri="{FF2B5EF4-FFF2-40B4-BE49-F238E27FC236}">
                <a16:creationId xmlns:a16="http://schemas.microsoft.com/office/drawing/2014/main" id="{5A03BBC0-2AFC-4C48-A03D-DF11811EA9C1}"/>
              </a:ext>
            </a:extLst>
          </p:cNvPr>
          <p:cNvSpPr txBox="1"/>
          <p:nvPr/>
        </p:nvSpPr>
        <p:spPr>
          <a:xfrm>
            <a:off x="4888172" y="2736503"/>
            <a:ext cx="2415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Repeat </a:t>
            </a:r>
            <a:r>
              <a:rPr lang="en-US" altLang="ko-KR" sz="2400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Hasing</a:t>
            </a:r>
            <a:r>
              <a:rPr lang="en-US" altLang="ko-KR" sz="24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!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TextBox 21">
            <a:extLst>
              <a:ext uri="{FF2B5EF4-FFF2-40B4-BE49-F238E27FC236}">
                <a16:creationId xmlns:a16="http://schemas.microsoft.com/office/drawing/2014/main" id="{3EB3B3E5-5915-474B-8BC8-9FEB1F7E9355}"/>
              </a:ext>
            </a:extLst>
          </p:cNvPr>
          <p:cNvSpPr txBox="1"/>
          <p:nvPr/>
        </p:nvSpPr>
        <p:spPr>
          <a:xfrm>
            <a:off x="4875153" y="3660482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Difficulty + Block Time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218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D1EBBE52-1AFF-374C-9A21-E324C2FD98B8}"/>
              </a:ext>
            </a:extLst>
          </p:cNvPr>
          <p:cNvGrpSpPr/>
          <p:nvPr/>
        </p:nvGrpSpPr>
        <p:grpSpPr>
          <a:xfrm>
            <a:off x="1305372" y="1366618"/>
            <a:ext cx="10172700" cy="4711700"/>
            <a:chOff x="1009650" y="1483576"/>
            <a:chExt cx="10172700" cy="471170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9EDE378-8A04-A942-BF81-03B9526C08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09650" y="1483576"/>
              <a:ext cx="10172700" cy="47117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8042EBC-58EB-3F4A-BFE7-EE576A76D56B}"/>
                </a:ext>
              </a:extLst>
            </p:cNvPr>
            <p:cNvPicPr>
              <a:picLocks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64120" y="2447708"/>
              <a:ext cx="720000" cy="7200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9BB4586-0DD8-2441-B810-09E5845B867C}"/>
                </a:ext>
              </a:extLst>
            </p:cNvPr>
            <p:cNvPicPr>
              <a:picLocks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22752" y="3759057"/>
              <a:ext cx="720000" cy="7200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56869BB8-1BAC-504B-A984-DE7212DD9A24}"/>
                </a:ext>
              </a:extLst>
            </p:cNvPr>
            <p:cNvPicPr>
              <a:picLocks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42752" y="4393232"/>
              <a:ext cx="720000" cy="720000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FD8FBEE-A894-CC4D-A05E-6FEF922E60B7}"/>
                </a:ext>
              </a:extLst>
            </p:cNvPr>
            <p:cNvPicPr>
              <a:picLocks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49793" y="2807708"/>
              <a:ext cx="720000" cy="720000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B67E7106-CB2F-C647-A3F6-83AB8091277C}"/>
                </a:ext>
              </a:extLst>
            </p:cNvPr>
            <p:cNvPicPr>
              <a:picLocks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59393" y="3559202"/>
              <a:ext cx="720000" cy="720000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36E477A4-D55E-D649-A070-FAFA5F11B546}"/>
                </a:ext>
              </a:extLst>
            </p:cNvPr>
            <p:cNvPicPr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363056" y="2220191"/>
              <a:ext cx="720000" cy="720000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342A6ABC-278F-E44B-813F-7C973470B05A}"/>
                </a:ext>
              </a:extLst>
            </p:cNvPr>
            <p:cNvPicPr>
              <a:picLocks/>
            </p:cNvPicPr>
            <p:nvPr/>
          </p:nvPicPr>
          <p:blipFill>
            <a:blip r:embed="rId3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601992" y="2506476"/>
              <a:ext cx="720000" cy="72000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261E1984-0932-014F-A98F-31C3E4022051}"/>
                </a:ext>
              </a:extLst>
            </p:cNvPr>
            <p:cNvPicPr>
              <a:picLocks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386434" y="3039057"/>
              <a:ext cx="720000" cy="720000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CB391912-E536-CA4A-A099-D747856EC691}"/>
                </a:ext>
              </a:extLst>
            </p:cNvPr>
            <p:cNvPicPr>
              <a:picLocks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23584" y="1901317"/>
              <a:ext cx="720000" cy="72000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A59EE0E9-C2BD-2641-8F61-406BEFC031DA}"/>
                </a:ext>
              </a:extLst>
            </p:cNvPr>
            <p:cNvPicPr>
              <a:picLocks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961992" y="4669326"/>
              <a:ext cx="720000" cy="720000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287D23EB-F431-CA43-A9E7-A9B8E6A8E3F5}"/>
                </a:ext>
              </a:extLst>
            </p:cNvPr>
            <p:cNvPicPr>
              <a:picLocks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262524" y="2839202"/>
              <a:ext cx="720000" cy="720000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3B893AC-F052-BC47-BD27-D47A189A5A21}"/>
                </a:ext>
              </a:extLst>
            </p:cNvPr>
            <p:cNvPicPr>
              <a:picLocks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34299" y="1787168"/>
              <a:ext cx="720000" cy="720000"/>
            </a:xfrm>
            <a:prstGeom prst="rect">
              <a:avLst/>
            </a:prstGeom>
          </p:spPr>
        </p:pic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06BFF5A-A756-1644-8712-BB0E290019DC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14">
            <a:extLst>
              <a:ext uri="{FF2B5EF4-FFF2-40B4-BE49-F238E27FC236}">
                <a16:creationId xmlns:a16="http://schemas.microsoft.com/office/drawing/2014/main" id="{471DED72-EF7F-654B-830A-605FD264D5CE}"/>
              </a:ext>
            </a:extLst>
          </p:cNvPr>
          <p:cNvSpPr txBox="1"/>
          <p:nvPr/>
        </p:nvSpPr>
        <p:spPr>
          <a:xfrm>
            <a:off x="392303" y="218907"/>
            <a:ext cx="1530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Bitcoin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417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852F5109-42A2-EE49-95C3-9806C93D99F4}"/>
              </a:ext>
            </a:extLst>
          </p:cNvPr>
          <p:cNvGrpSpPr/>
          <p:nvPr/>
        </p:nvGrpSpPr>
        <p:grpSpPr>
          <a:xfrm>
            <a:off x="4584400" y="1450391"/>
            <a:ext cx="3023199" cy="3957218"/>
            <a:chOff x="4584402" y="1989000"/>
            <a:chExt cx="3023199" cy="3957218"/>
          </a:xfrm>
        </p:grpSpPr>
        <p:sp>
          <p:nvSpPr>
            <p:cNvPr id="23" name="TextBox 1">
              <a:extLst>
                <a:ext uri="{FF2B5EF4-FFF2-40B4-BE49-F238E27FC236}">
                  <a16:creationId xmlns:a16="http://schemas.microsoft.com/office/drawing/2014/main" id="{40A722F8-BFEB-004A-B6C7-8D61088D7995}"/>
                </a:ext>
              </a:extLst>
            </p:cNvPr>
            <p:cNvSpPr txBox="1"/>
            <p:nvPr/>
          </p:nvSpPr>
          <p:spPr>
            <a:xfrm>
              <a:off x="4584402" y="4869000"/>
              <a:ext cx="302319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Block</a:t>
              </a:r>
              <a:r>
                <a:rPr kumimoji="0" lang="ko-KR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Rewards</a:t>
              </a:r>
              <a:endParaRPr lang="en-US" altLang="ko-KR" sz="3200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200" b="1" dirty="0">
                  <a:solidFill>
                    <a:srgbClr val="FFC000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12.5 BTC</a:t>
              </a:r>
              <a:endPara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4" name="그래픽 23" descr="상자">
              <a:extLst>
                <a:ext uri="{FF2B5EF4-FFF2-40B4-BE49-F238E27FC236}">
                  <a16:creationId xmlns:a16="http://schemas.microsoft.com/office/drawing/2014/main" id="{9E4652C6-CF0F-C24C-BB51-986128A4A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56000" y="1989000"/>
              <a:ext cx="2880000" cy="2880000"/>
            </a:xfrm>
            <a:prstGeom prst="rect">
              <a:avLst/>
            </a:prstGeom>
          </p:spPr>
        </p:pic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507BD7-B13F-4A46-8CA0-AE476562F569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1EBD7BB1-B9E5-1F4B-8C1A-8F8E2B21D352}"/>
              </a:ext>
            </a:extLst>
          </p:cNvPr>
          <p:cNvSpPr txBox="1"/>
          <p:nvPr/>
        </p:nvSpPr>
        <p:spPr>
          <a:xfrm>
            <a:off x="392303" y="218907"/>
            <a:ext cx="1530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Bitcoin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42230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5">
            <a:extLst>
              <a:ext uri="{FF2B5EF4-FFF2-40B4-BE49-F238E27FC236}">
                <a16:creationId xmlns:a16="http://schemas.microsoft.com/office/drawing/2014/main" id="{E2A3D7AA-2F52-5448-BB42-35E9E1B3D85D}"/>
              </a:ext>
            </a:extLst>
          </p:cNvPr>
          <p:cNvSpPr txBox="1"/>
          <p:nvPr/>
        </p:nvSpPr>
        <p:spPr>
          <a:xfrm>
            <a:off x="3062793" y="1536174"/>
            <a:ext cx="60664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sz="8000" b="1" dirty="0">
                <a:solidFill>
                  <a:schemeClr val="accent4"/>
                </a:solidFill>
                <a:latin typeface="맑은 고딕" panose="020F0302020204030204"/>
                <a:ea typeface="맑은 고딕" panose="020B0503020000020004" pitchFamily="50" charset="-127"/>
              </a:rPr>
              <a:t>Bitcoin</a:t>
            </a:r>
            <a:r>
              <a:rPr lang="en-US" altLang="ko-KR" sz="8000" b="1" dirty="0">
                <a:solidFill>
                  <a:prstClr val="white"/>
                </a:solidFill>
                <a:latin typeface="맑은 고딕" panose="020F0302020204030204"/>
                <a:ea typeface="맑은 고딕" panose="020B0503020000020004" pitchFamily="50" charset="-127"/>
              </a:rPr>
              <a:t> </a:t>
            </a:r>
          </a:p>
          <a:p>
            <a:pPr lvl="0" algn="ctr">
              <a:defRPr/>
            </a:pPr>
            <a:r>
              <a:rPr lang="en-US" altLang="ko-KR" sz="8000" b="1" dirty="0">
                <a:solidFill>
                  <a:schemeClr val="bg1"/>
                </a:solidFill>
              </a:rPr>
              <a:t>≉</a:t>
            </a:r>
            <a:r>
              <a:rPr lang="ko-KR" altLang="en-US" sz="8000" b="1" dirty="0">
                <a:solidFill>
                  <a:schemeClr val="bg1"/>
                </a:solidFill>
              </a:rPr>
              <a:t> </a:t>
            </a:r>
            <a:r>
              <a:rPr lang="en-US" altLang="ko-KR" sz="8000" b="1" dirty="0" err="1">
                <a:solidFill>
                  <a:schemeClr val="accent5"/>
                </a:solidFill>
              </a:rPr>
              <a:t>Blockchain</a:t>
            </a:r>
            <a:r>
              <a:rPr kumimoji="0" lang="en-US" altLang="ko-KR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D9F7DF-7CA1-254F-BA70-DF70AF83CD70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530DA799-AE79-4B40-A103-BE780E720FE8}"/>
              </a:ext>
            </a:extLst>
          </p:cNvPr>
          <p:cNvSpPr txBox="1"/>
          <p:nvPr/>
        </p:nvSpPr>
        <p:spPr>
          <a:xfrm>
            <a:off x="392303" y="218907"/>
            <a:ext cx="1530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Bitcoin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858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9887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9B9426C-CC06-4683-AEB7-1B7A48B6BA7F}"/>
              </a:ext>
            </a:extLst>
          </p:cNvPr>
          <p:cNvSpPr txBox="1"/>
          <p:nvPr/>
        </p:nvSpPr>
        <p:spPr>
          <a:xfrm>
            <a:off x="3362515" y="2767280"/>
            <a:ext cx="54669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Consensus</a:t>
            </a:r>
          </a:p>
        </p:txBody>
      </p:sp>
    </p:spTree>
    <p:extLst>
      <p:ext uri="{BB962C8B-B14F-4D97-AF65-F5344CB8AC3E}">
        <p14:creationId xmlns:p14="http://schemas.microsoft.com/office/powerpoint/2010/main" val="450840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1BDF1D5-526C-564D-84B4-79C171D3ED40}"/>
              </a:ext>
            </a:extLst>
          </p:cNvPr>
          <p:cNvGrpSpPr/>
          <p:nvPr/>
        </p:nvGrpSpPr>
        <p:grpSpPr>
          <a:xfrm>
            <a:off x="2715296" y="2082477"/>
            <a:ext cx="6761407" cy="2693045"/>
            <a:chOff x="2715295" y="2355265"/>
            <a:chExt cx="6761407" cy="2693045"/>
          </a:xfrm>
        </p:grpSpPr>
        <p:sp>
          <p:nvSpPr>
            <p:cNvPr id="9" name="TextBox 15">
              <a:extLst>
                <a:ext uri="{FF2B5EF4-FFF2-40B4-BE49-F238E27FC236}">
                  <a16:creationId xmlns:a16="http://schemas.microsoft.com/office/drawing/2014/main" id="{491D1B24-1A55-5B4D-8B5B-6FF07D7D6A98}"/>
                </a:ext>
              </a:extLst>
            </p:cNvPr>
            <p:cNvSpPr txBox="1"/>
            <p:nvPr/>
          </p:nvSpPr>
          <p:spPr>
            <a:xfrm>
              <a:off x="3243596" y="4217313"/>
              <a:ext cx="57048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50" charset="-127"/>
                  <a:cs typeface="+mn-cs"/>
                </a:rPr>
                <a:t>Proof of Work</a:t>
              </a:r>
            </a:p>
          </p:txBody>
        </p:sp>
        <p:sp>
          <p:nvSpPr>
            <p:cNvPr id="10" name="TextBox 15">
              <a:extLst>
                <a:ext uri="{FF2B5EF4-FFF2-40B4-BE49-F238E27FC236}">
                  <a16:creationId xmlns:a16="http://schemas.microsoft.com/office/drawing/2014/main" id="{8AEAFD07-8F37-D848-8E02-BB799F14543A}"/>
                </a:ext>
              </a:extLst>
            </p:cNvPr>
            <p:cNvSpPr txBox="1"/>
            <p:nvPr/>
          </p:nvSpPr>
          <p:spPr>
            <a:xfrm>
              <a:off x="2715295" y="2355265"/>
              <a:ext cx="6761407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5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50" charset="-127"/>
                  <a:cs typeface="+mn-cs"/>
                </a:rPr>
                <a:t>PoW</a:t>
              </a:r>
              <a:endParaRPr kumimoji="0" lang="en-US" altLang="ko-KR" sz="1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BE79F8-9DC1-724C-AF0E-65A273EA9139}"/>
              </a:ext>
            </a:extLst>
          </p:cNvPr>
          <p:cNvSpPr/>
          <p:nvPr/>
        </p:nvSpPr>
        <p:spPr>
          <a:xfrm rot="5400000">
            <a:off x="1120139" y="-316458"/>
            <a:ext cx="45719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8207554B-B6E0-614F-9E30-22E1DF8EBC42}"/>
              </a:ext>
            </a:extLst>
          </p:cNvPr>
          <p:cNvSpPr txBox="1"/>
          <p:nvPr/>
        </p:nvSpPr>
        <p:spPr>
          <a:xfrm>
            <a:off x="302764" y="280462"/>
            <a:ext cx="1983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Consensus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3479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1BDF1D5-526C-564D-84B4-79C171D3ED40}"/>
              </a:ext>
            </a:extLst>
          </p:cNvPr>
          <p:cNvGrpSpPr/>
          <p:nvPr/>
        </p:nvGrpSpPr>
        <p:grpSpPr>
          <a:xfrm>
            <a:off x="2715296" y="2082477"/>
            <a:ext cx="6761407" cy="2693045"/>
            <a:chOff x="2715295" y="2355265"/>
            <a:chExt cx="6761407" cy="2693045"/>
          </a:xfrm>
        </p:grpSpPr>
        <p:sp>
          <p:nvSpPr>
            <p:cNvPr id="9" name="TextBox 15">
              <a:extLst>
                <a:ext uri="{FF2B5EF4-FFF2-40B4-BE49-F238E27FC236}">
                  <a16:creationId xmlns:a16="http://schemas.microsoft.com/office/drawing/2014/main" id="{491D1B24-1A55-5B4D-8B5B-6FF07D7D6A98}"/>
                </a:ext>
              </a:extLst>
            </p:cNvPr>
            <p:cNvSpPr txBox="1"/>
            <p:nvPr/>
          </p:nvSpPr>
          <p:spPr>
            <a:xfrm>
              <a:off x="3243597" y="4217313"/>
              <a:ext cx="57048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50" charset="-127"/>
                  <a:cs typeface="+mn-cs"/>
                </a:rPr>
                <a:t>Proof of Authority</a:t>
              </a:r>
            </a:p>
          </p:txBody>
        </p:sp>
        <p:sp>
          <p:nvSpPr>
            <p:cNvPr id="10" name="TextBox 15">
              <a:extLst>
                <a:ext uri="{FF2B5EF4-FFF2-40B4-BE49-F238E27FC236}">
                  <a16:creationId xmlns:a16="http://schemas.microsoft.com/office/drawing/2014/main" id="{8AEAFD07-8F37-D848-8E02-BB799F14543A}"/>
                </a:ext>
              </a:extLst>
            </p:cNvPr>
            <p:cNvSpPr txBox="1"/>
            <p:nvPr/>
          </p:nvSpPr>
          <p:spPr>
            <a:xfrm>
              <a:off x="2715295" y="2355265"/>
              <a:ext cx="6761407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5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50" charset="-127"/>
                  <a:cs typeface="+mn-cs"/>
                </a:rPr>
                <a:t>PoA</a:t>
              </a:r>
              <a:endParaRPr kumimoji="0" lang="en-US" altLang="ko-KR" sz="1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91B5F7-9374-8C47-A7F2-CFC5C884290B}"/>
              </a:ext>
            </a:extLst>
          </p:cNvPr>
          <p:cNvSpPr/>
          <p:nvPr/>
        </p:nvSpPr>
        <p:spPr>
          <a:xfrm rot="5400000">
            <a:off x="1120139" y="-316458"/>
            <a:ext cx="45719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45E24C90-98BC-F441-AF63-579B7F05F6B0}"/>
              </a:ext>
            </a:extLst>
          </p:cNvPr>
          <p:cNvSpPr txBox="1"/>
          <p:nvPr/>
        </p:nvSpPr>
        <p:spPr>
          <a:xfrm>
            <a:off x="302764" y="280462"/>
            <a:ext cx="1983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Consensus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13549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1BDF1D5-526C-564D-84B4-79C171D3ED40}"/>
              </a:ext>
            </a:extLst>
          </p:cNvPr>
          <p:cNvGrpSpPr/>
          <p:nvPr/>
        </p:nvGrpSpPr>
        <p:grpSpPr>
          <a:xfrm>
            <a:off x="2715296" y="2082477"/>
            <a:ext cx="6761407" cy="2693045"/>
            <a:chOff x="2715295" y="2355265"/>
            <a:chExt cx="6761407" cy="2693045"/>
          </a:xfrm>
        </p:grpSpPr>
        <p:sp>
          <p:nvSpPr>
            <p:cNvPr id="9" name="TextBox 15">
              <a:extLst>
                <a:ext uri="{FF2B5EF4-FFF2-40B4-BE49-F238E27FC236}">
                  <a16:creationId xmlns:a16="http://schemas.microsoft.com/office/drawing/2014/main" id="{491D1B24-1A55-5B4D-8B5B-6FF07D7D6A98}"/>
                </a:ext>
              </a:extLst>
            </p:cNvPr>
            <p:cNvSpPr txBox="1"/>
            <p:nvPr/>
          </p:nvSpPr>
          <p:spPr>
            <a:xfrm>
              <a:off x="3243597" y="4217313"/>
              <a:ext cx="57048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50" charset="-127"/>
                  <a:cs typeface="+mn-cs"/>
                </a:rPr>
                <a:t>Proof of Stake</a:t>
              </a:r>
            </a:p>
          </p:txBody>
        </p:sp>
        <p:sp>
          <p:nvSpPr>
            <p:cNvPr id="10" name="TextBox 15">
              <a:extLst>
                <a:ext uri="{FF2B5EF4-FFF2-40B4-BE49-F238E27FC236}">
                  <a16:creationId xmlns:a16="http://schemas.microsoft.com/office/drawing/2014/main" id="{8AEAFD07-8F37-D848-8E02-BB799F14543A}"/>
                </a:ext>
              </a:extLst>
            </p:cNvPr>
            <p:cNvSpPr txBox="1"/>
            <p:nvPr/>
          </p:nvSpPr>
          <p:spPr>
            <a:xfrm>
              <a:off x="2715295" y="2355265"/>
              <a:ext cx="6761407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5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50" charset="-127"/>
                  <a:cs typeface="+mn-cs"/>
                </a:rPr>
                <a:t>PoS</a:t>
              </a:r>
              <a:endParaRPr kumimoji="0" lang="en-US" altLang="ko-KR" sz="1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91B5F7-9374-8C47-A7F2-CFC5C884290B}"/>
              </a:ext>
            </a:extLst>
          </p:cNvPr>
          <p:cNvSpPr/>
          <p:nvPr/>
        </p:nvSpPr>
        <p:spPr>
          <a:xfrm rot="5400000">
            <a:off x="1120139" y="-316458"/>
            <a:ext cx="45719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45E24C90-98BC-F441-AF63-579B7F05F6B0}"/>
              </a:ext>
            </a:extLst>
          </p:cNvPr>
          <p:cNvSpPr txBox="1"/>
          <p:nvPr/>
        </p:nvSpPr>
        <p:spPr>
          <a:xfrm>
            <a:off x="302764" y="280462"/>
            <a:ext cx="1983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Consensus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858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10FF3F-30AD-2948-9A68-F912C56D66F6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66AEC8EE-F3C4-0047-980E-C97946671313}"/>
              </a:ext>
            </a:extLst>
          </p:cNvPr>
          <p:cNvSpPr txBox="1"/>
          <p:nvPr/>
        </p:nvSpPr>
        <p:spPr>
          <a:xfrm>
            <a:off x="884040" y="280462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Has</a:t>
            </a:r>
            <a:r>
              <a:rPr lang="en-US" altLang="ko-KR" sz="28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h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CFDBFD9B-C8DA-784C-A010-307779387F72}"/>
              </a:ext>
            </a:extLst>
          </p:cNvPr>
          <p:cNvSpPr txBox="1"/>
          <p:nvPr/>
        </p:nvSpPr>
        <p:spPr>
          <a:xfrm>
            <a:off x="0" y="2151727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0" b="1" strike="sngStrike" dirty="0">
                <a:solidFill>
                  <a:schemeClr val="bg1"/>
                </a:solidFill>
                <a:latin typeface="맑은 고딕" panose="020F0302020204030204"/>
                <a:ea typeface="맑은 고딕" panose="020B0503020000020004" pitchFamily="50" charset="-127"/>
              </a:rPr>
              <a:t>MD5 SHA-1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0" b="1" dirty="0">
                <a:solidFill>
                  <a:schemeClr val="accent4"/>
                </a:solidFill>
                <a:latin typeface="맑은 고딕" panose="020F0302020204030204"/>
                <a:ea typeface="맑은 고딕" panose="020B0503020000020004" pitchFamily="50" charset="-127"/>
              </a:rPr>
              <a:t>SHA-2</a:t>
            </a:r>
            <a:r>
              <a:rPr lang="en-US" altLang="ko-KR" sz="8000" b="1" dirty="0">
                <a:solidFill>
                  <a:prstClr val="white"/>
                </a:solidFill>
                <a:latin typeface="맑은 고딕" panose="020F0302020204030204"/>
                <a:ea typeface="맑은 고딕" panose="020B0503020000020004" pitchFamily="50" charset="-127"/>
              </a:rPr>
              <a:t> </a:t>
            </a:r>
            <a:r>
              <a:rPr lang="en-US" altLang="ko-KR" sz="8000" b="1" dirty="0">
                <a:solidFill>
                  <a:schemeClr val="accent5"/>
                </a:solidFill>
                <a:latin typeface="맑은 고딕" panose="020F0302020204030204"/>
                <a:ea typeface="맑은 고딕" panose="020B0503020000020004" pitchFamily="50" charset="-127"/>
              </a:rPr>
              <a:t>SHA-3</a:t>
            </a:r>
            <a:endParaRPr kumimoji="0" lang="en-US" altLang="ko-KR" sz="8000" b="1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01995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9B9426C-CC06-4683-AEB7-1B7A48B6BA7F}"/>
              </a:ext>
            </a:extLst>
          </p:cNvPr>
          <p:cNvSpPr txBox="1"/>
          <p:nvPr/>
        </p:nvSpPr>
        <p:spPr>
          <a:xfrm>
            <a:off x="3730194" y="2767280"/>
            <a:ext cx="47316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Accounts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58422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EE1B01-2C30-49E0-A5AC-380331703E23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D6A46B-7B3E-4167-BFEB-B3D87597600B}"/>
              </a:ext>
            </a:extLst>
          </p:cNvPr>
          <p:cNvSpPr txBox="1"/>
          <p:nvPr/>
        </p:nvSpPr>
        <p:spPr>
          <a:xfrm>
            <a:off x="173910" y="280462"/>
            <a:ext cx="174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34" charset="-127"/>
              </a:rPr>
              <a:t>Accounts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424D204-4B40-46C5-9E3C-95A6484985BB}"/>
              </a:ext>
            </a:extLst>
          </p:cNvPr>
          <p:cNvGrpSpPr/>
          <p:nvPr/>
        </p:nvGrpSpPr>
        <p:grpSpPr>
          <a:xfrm>
            <a:off x="2231902" y="2022806"/>
            <a:ext cx="2520000" cy="2812387"/>
            <a:chOff x="2231903" y="2169000"/>
            <a:chExt cx="2520000" cy="2812387"/>
          </a:xfrm>
        </p:grpSpPr>
        <p:pic>
          <p:nvPicPr>
            <p:cNvPr id="4" name="그래픽 3" descr="지갑">
              <a:extLst>
                <a:ext uri="{FF2B5EF4-FFF2-40B4-BE49-F238E27FC236}">
                  <a16:creationId xmlns:a16="http://schemas.microsoft.com/office/drawing/2014/main" id="{41110333-B660-42DF-BA48-EE4F9656A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31903" y="2169000"/>
              <a:ext cx="2520000" cy="2520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27C08E-6B3A-4A10-843F-40F03DBE7B98}"/>
                </a:ext>
              </a:extLst>
            </p:cNvPr>
            <p:cNvSpPr txBox="1"/>
            <p:nvPr/>
          </p:nvSpPr>
          <p:spPr>
            <a:xfrm>
              <a:off x="2670492" y="4396612"/>
              <a:ext cx="16428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Normal</a:t>
              </a:r>
              <a:endPara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B1A6CC7-C558-4D5A-A59A-B3B4B3D2A96C}"/>
              </a:ext>
            </a:extLst>
          </p:cNvPr>
          <p:cNvGrpSpPr/>
          <p:nvPr/>
        </p:nvGrpSpPr>
        <p:grpSpPr>
          <a:xfrm>
            <a:off x="7440098" y="2022806"/>
            <a:ext cx="2520000" cy="2812387"/>
            <a:chOff x="7440098" y="2169000"/>
            <a:chExt cx="2520000" cy="2812387"/>
          </a:xfrm>
        </p:grpSpPr>
        <p:pic>
          <p:nvPicPr>
            <p:cNvPr id="7" name="그래픽 6" descr="신문">
              <a:extLst>
                <a:ext uri="{FF2B5EF4-FFF2-40B4-BE49-F238E27FC236}">
                  <a16:creationId xmlns:a16="http://schemas.microsoft.com/office/drawing/2014/main" id="{CB7E0D71-FB19-4C3F-B846-67D6C8A9E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40098" y="2169000"/>
              <a:ext cx="2520000" cy="25200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8201CA-B1E7-44BE-8181-ADA90FC1E142}"/>
                </a:ext>
              </a:extLst>
            </p:cNvPr>
            <p:cNvSpPr txBox="1"/>
            <p:nvPr/>
          </p:nvSpPr>
          <p:spPr>
            <a:xfrm>
              <a:off x="7679626" y="4396612"/>
              <a:ext cx="20409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Contracts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42836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4389F8A-51D9-4889-A1DE-1F6DFFDEC0F2}"/>
              </a:ext>
            </a:extLst>
          </p:cNvPr>
          <p:cNvGrpSpPr/>
          <p:nvPr/>
        </p:nvGrpSpPr>
        <p:grpSpPr>
          <a:xfrm>
            <a:off x="1417896" y="1996333"/>
            <a:ext cx="9405101" cy="2861777"/>
            <a:chOff x="1354926" y="2148733"/>
            <a:chExt cx="9405101" cy="286177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E95E5CB-051F-4350-85D9-5ABED2FB0202}"/>
                </a:ext>
              </a:extLst>
            </p:cNvPr>
            <p:cNvGrpSpPr/>
            <p:nvPr/>
          </p:nvGrpSpPr>
          <p:grpSpPr>
            <a:xfrm>
              <a:off x="7996129" y="2148733"/>
              <a:ext cx="2763898" cy="2861777"/>
              <a:chOff x="1284988" y="2221607"/>
              <a:chExt cx="2763898" cy="2861777"/>
            </a:xfrm>
          </p:grpSpPr>
          <p:pic>
            <p:nvPicPr>
              <p:cNvPr id="6" name="그래픽 5" descr="열쇠">
                <a:extLst>
                  <a:ext uri="{FF2B5EF4-FFF2-40B4-BE49-F238E27FC236}">
                    <a16:creationId xmlns:a16="http://schemas.microsoft.com/office/drawing/2014/main" id="{9040BF7F-EC99-40C7-9651-8CDB3409AB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06936" y="2221607"/>
                <a:ext cx="2520000" cy="2520000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41236F-4352-4F5B-AD60-03AB69F8D39C}"/>
                  </a:ext>
                </a:extLst>
              </p:cNvPr>
              <p:cNvSpPr txBox="1"/>
              <p:nvPr/>
            </p:nvSpPr>
            <p:spPr>
              <a:xfrm>
                <a:off x="1284988" y="4283165"/>
                <a:ext cx="2763898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0x774D28c9Df765542...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Public Key</a:t>
                </a:r>
                <a:endParaRPr kumimoji="0" lang="ko-KR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34784608-616A-4928-9219-CA98F6FB7415}"/>
                </a:ext>
              </a:extLst>
            </p:cNvPr>
            <p:cNvSpPr/>
            <p:nvPr/>
          </p:nvSpPr>
          <p:spPr>
            <a:xfrm>
              <a:off x="4312555" y="3332918"/>
              <a:ext cx="3461257" cy="172502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B5DA8C-5599-44A8-A01C-F7D7A7A5FB69}"/>
                </a:ext>
              </a:extLst>
            </p:cNvPr>
            <p:cNvSpPr txBox="1"/>
            <p:nvPr/>
          </p:nvSpPr>
          <p:spPr>
            <a:xfrm>
              <a:off x="5087553" y="2670630"/>
              <a:ext cx="20168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Secp</a:t>
              </a: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256k1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072502-88AC-4723-A1D7-6182075AE437}"/>
                </a:ext>
              </a:extLst>
            </p:cNvPr>
            <p:cNvSpPr txBox="1"/>
            <p:nvPr/>
          </p:nvSpPr>
          <p:spPr>
            <a:xfrm>
              <a:off x="4508189" y="3644488"/>
              <a:ext cx="3049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Create using Sha3 Keccak256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D88CE80-C3C3-4DDF-88A0-55949A27542A}"/>
                </a:ext>
              </a:extLst>
            </p:cNvPr>
            <p:cNvGrpSpPr/>
            <p:nvPr/>
          </p:nvGrpSpPr>
          <p:grpSpPr>
            <a:xfrm>
              <a:off x="1354926" y="2152289"/>
              <a:ext cx="2666114" cy="2858221"/>
              <a:chOff x="1333879" y="2225163"/>
              <a:chExt cx="2666114" cy="2858221"/>
            </a:xfrm>
          </p:grpSpPr>
          <p:pic>
            <p:nvPicPr>
              <p:cNvPr id="15" name="그래픽 14" descr="열쇠">
                <a:extLst>
                  <a:ext uri="{FF2B5EF4-FFF2-40B4-BE49-F238E27FC236}">
                    <a16:creationId xmlns:a16="http://schemas.microsoft.com/office/drawing/2014/main" id="{C3F36042-D636-4E48-9E76-51D6B714AB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06936" y="2225163"/>
                <a:ext cx="2520000" cy="2520000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FCD28B1-A9D8-4AF0-AAA6-BB86931709ED}"/>
                  </a:ext>
                </a:extLst>
              </p:cNvPr>
              <p:cNvSpPr txBox="1"/>
              <p:nvPr/>
            </p:nvSpPr>
            <p:spPr>
              <a:xfrm>
                <a:off x="1333879" y="4283165"/>
                <a:ext cx="2666114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0x6948ECD98772648...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Private</a:t>
                </a:r>
                <a:r>
                  <a:rPr kumimoji="0" lang="ko-KR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en-US" altLang="ko-K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Key</a:t>
                </a:r>
                <a:endParaRPr kumimoji="0" lang="ko-KR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DAAD552-12E3-DD44-9ED2-F4B1EFE84A0A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extBox 21">
            <a:extLst>
              <a:ext uri="{FF2B5EF4-FFF2-40B4-BE49-F238E27FC236}">
                <a16:creationId xmlns:a16="http://schemas.microsoft.com/office/drawing/2014/main" id="{C45D2CD2-1F25-7D40-A08D-EDFE810D843D}"/>
              </a:ext>
            </a:extLst>
          </p:cNvPr>
          <p:cNvSpPr txBox="1"/>
          <p:nvPr/>
        </p:nvSpPr>
        <p:spPr>
          <a:xfrm>
            <a:off x="173910" y="280462"/>
            <a:ext cx="174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34" charset="-127"/>
              </a:rPr>
              <a:t>Accounts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325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4389F8A-51D9-4889-A1DE-1F6DFFDEC0F2}"/>
              </a:ext>
            </a:extLst>
          </p:cNvPr>
          <p:cNvGrpSpPr/>
          <p:nvPr/>
        </p:nvGrpSpPr>
        <p:grpSpPr>
          <a:xfrm>
            <a:off x="4375525" y="2518230"/>
            <a:ext cx="3461257" cy="1732188"/>
            <a:chOff x="4312555" y="2670630"/>
            <a:chExt cx="3461257" cy="1732188"/>
          </a:xfrm>
        </p:grpSpPr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34784608-616A-4928-9219-CA98F6FB7415}"/>
                </a:ext>
              </a:extLst>
            </p:cNvPr>
            <p:cNvSpPr/>
            <p:nvPr/>
          </p:nvSpPr>
          <p:spPr>
            <a:xfrm>
              <a:off x="4312555" y="3332918"/>
              <a:ext cx="3461257" cy="172502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B5DA8C-5599-44A8-A01C-F7D7A7A5FB69}"/>
                </a:ext>
              </a:extLst>
            </p:cNvPr>
            <p:cNvSpPr txBox="1"/>
            <p:nvPr/>
          </p:nvSpPr>
          <p:spPr>
            <a:xfrm>
              <a:off x="4601452" y="2670630"/>
              <a:ext cx="28631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800" b="1" dirty="0">
                  <a:solidFill>
                    <a:srgbClr val="ED7D3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Create Contract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072502-88AC-4723-A1D7-6182075AE437}"/>
                </a:ext>
              </a:extLst>
            </p:cNvPr>
            <p:cNvSpPr txBox="1"/>
            <p:nvPr/>
          </p:nvSpPr>
          <p:spPr>
            <a:xfrm>
              <a:off x="4928945" y="3818043"/>
              <a:ext cx="22081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Only be created 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with normal account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E6B9CF0-C7A9-49D0-BF90-816B51EBEFB4}"/>
              </a:ext>
            </a:extLst>
          </p:cNvPr>
          <p:cNvGrpSpPr/>
          <p:nvPr/>
        </p:nvGrpSpPr>
        <p:grpSpPr>
          <a:xfrm>
            <a:off x="1583239" y="2022806"/>
            <a:ext cx="2520000" cy="2812387"/>
            <a:chOff x="2231903" y="2169000"/>
            <a:chExt cx="2520000" cy="2812387"/>
          </a:xfrm>
        </p:grpSpPr>
        <p:pic>
          <p:nvPicPr>
            <p:cNvPr id="18" name="그래픽 17" descr="지갑">
              <a:extLst>
                <a:ext uri="{FF2B5EF4-FFF2-40B4-BE49-F238E27FC236}">
                  <a16:creationId xmlns:a16="http://schemas.microsoft.com/office/drawing/2014/main" id="{4AC777D1-1D8A-4992-8BFE-FDB26F323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31903" y="2169000"/>
              <a:ext cx="2520000" cy="25200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DF2AF64-8061-4D19-9F4D-D83365DB175A}"/>
                </a:ext>
              </a:extLst>
            </p:cNvPr>
            <p:cNvSpPr txBox="1"/>
            <p:nvPr/>
          </p:nvSpPr>
          <p:spPr>
            <a:xfrm>
              <a:off x="2670492" y="4396612"/>
              <a:ext cx="16428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Normal</a:t>
              </a:r>
              <a:endPara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2578EB6-554C-4CEF-96F3-4A663B78512B}"/>
              </a:ext>
            </a:extLst>
          </p:cNvPr>
          <p:cNvGrpSpPr/>
          <p:nvPr/>
        </p:nvGrpSpPr>
        <p:grpSpPr>
          <a:xfrm>
            <a:off x="8109068" y="2022806"/>
            <a:ext cx="2520000" cy="2812387"/>
            <a:chOff x="7440098" y="2169000"/>
            <a:chExt cx="2520000" cy="2812387"/>
          </a:xfrm>
        </p:grpSpPr>
        <p:pic>
          <p:nvPicPr>
            <p:cNvPr id="25" name="그래픽 24" descr="신문">
              <a:extLst>
                <a:ext uri="{FF2B5EF4-FFF2-40B4-BE49-F238E27FC236}">
                  <a16:creationId xmlns:a16="http://schemas.microsoft.com/office/drawing/2014/main" id="{5212B6B0-43E1-40A8-8E12-B957F13AA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40098" y="2169000"/>
              <a:ext cx="2520000" cy="2520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831ECD-5F3C-485F-98D2-1945EFC935B9}"/>
                </a:ext>
              </a:extLst>
            </p:cNvPr>
            <p:cNvSpPr txBox="1"/>
            <p:nvPr/>
          </p:nvSpPr>
          <p:spPr>
            <a:xfrm>
              <a:off x="7679626" y="4396612"/>
              <a:ext cx="20409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Contracts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5F1FD1-01D3-5043-8429-AB602C46C42D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3A1A264C-9E51-C043-BE09-AAACA1E3DB9F}"/>
              </a:ext>
            </a:extLst>
          </p:cNvPr>
          <p:cNvSpPr txBox="1"/>
          <p:nvPr/>
        </p:nvSpPr>
        <p:spPr>
          <a:xfrm>
            <a:off x="173910" y="280462"/>
            <a:ext cx="174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34" charset="-127"/>
              </a:rPr>
              <a:t>Accounts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1405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6FB69A6C-58C4-4BE9-A9AC-7CEA7CBBCF5B}"/>
              </a:ext>
            </a:extLst>
          </p:cNvPr>
          <p:cNvGrpSpPr/>
          <p:nvPr/>
        </p:nvGrpSpPr>
        <p:grpSpPr>
          <a:xfrm>
            <a:off x="1710729" y="2021608"/>
            <a:ext cx="2520000" cy="2814783"/>
            <a:chOff x="2545795" y="2471130"/>
            <a:chExt cx="2520000" cy="2814783"/>
          </a:xfrm>
        </p:grpSpPr>
        <p:pic>
          <p:nvPicPr>
            <p:cNvPr id="3" name="그래픽 2" descr="사용자">
              <a:extLst>
                <a:ext uri="{FF2B5EF4-FFF2-40B4-BE49-F238E27FC236}">
                  <a16:creationId xmlns:a16="http://schemas.microsoft.com/office/drawing/2014/main" id="{1EDB96ED-0E9F-4A42-B744-0C586F11B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45795" y="2471130"/>
              <a:ext cx="2520000" cy="25200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5456D5-80AF-48B9-8552-F0FC11FF86A1}"/>
                </a:ext>
              </a:extLst>
            </p:cNvPr>
            <p:cNvSpPr txBox="1"/>
            <p:nvPr/>
          </p:nvSpPr>
          <p:spPr>
            <a:xfrm>
              <a:off x="2699871" y="4701138"/>
              <a:ext cx="22118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50" charset="-127"/>
                  <a:cs typeface="+mn-cs"/>
                </a:rPr>
                <a:t>Bob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AAEC9A-04DC-4152-910E-182ABABBB5E8}"/>
              </a:ext>
            </a:extLst>
          </p:cNvPr>
          <p:cNvGrpSpPr/>
          <p:nvPr/>
        </p:nvGrpSpPr>
        <p:grpSpPr>
          <a:xfrm>
            <a:off x="8253815" y="2021609"/>
            <a:ext cx="2520000" cy="2814782"/>
            <a:chOff x="7730465" y="2471130"/>
            <a:chExt cx="2520000" cy="2814782"/>
          </a:xfrm>
          <a:solidFill>
            <a:schemeClr val="accent6"/>
          </a:solidFill>
        </p:grpSpPr>
        <p:pic>
          <p:nvPicPr>
            <p:cNvPr id="17" name="그래픽 16" descr="사용자">
              <a:extLst>
                <a:ext uri="{FF2B5EF4-FFF2-40B4-BE49-F238E27FC236}">
                  <a16:creationId xmlns:a16="http://schemas.microsoft.com/office/drawing/2014/main" id="{FEEBB3DA-0035-4147-B4F4-835FD99B6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30465" y="2471130"/>
              <a:ext cx="2520000" cy="2520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A4EBF45-23ED-4350-AF21-A1FCFB45F41C}"/>
                </a:ext>
              </a:extLst>
            </p:cNvPr>
            <p:cNvSpPr txBox="1"/>
            <p:nvPr/>
          </p:nvSpPr>
          <p:spPr>
            <a:xfrm>
              <a:off x="7884541" y="4701137"/>
              <a:ext cx="22118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50" charset="-127"/>
                  <a:cs typeface="+mn-cs"/>
                </a:rPr>
                <a:t>Cale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DFEF723-83C7-4111-9EA0-5E2CF207B171}"/>
              </a:ext>
            </a:extLst>
          </p:cNvPr>
          <p:cNvSpPr txBox="1"/>
          <p:nvPr/>
        </p:nvSpPr>
        <p:spPr>
          <a:xfrm>
            <a:off x="4990076" y="2573722"/>
            <a:ext cx="2211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5 ETH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0F530C0-8779-4855-B75C-CE134B416BC7}"/>
              </a:ext>
            </a:extLst>
          </p:cNvPr>
          <p:cNvSpPr/>
          <p:nvPr/>
        </p:nvSpPr>
        <p:spPr>
          <a:xfrm>
            <a:off x="4384805" y="3342749"/>
            <a:ext cx="3461257" cy="17250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79D9A4-AC4C-4F70-9A56-03782D176A0F}"/>
              </a:ext>
            </a:extLst>
          </p:cNvPr>
          <p:cNvSpPr txBox="1"/>
          <p:nvPr/>
        </p:nvSpPr>
        <p:spPr>
          <a:xfrm>
            <a:off x="4893157" y="3666841"/>
            <a:ext cx="2390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Withdraw + </a:t>
            </a: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Contract Create &amp; Call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F5C9ED-D43B-6842-B4DF-5EEB81E5379D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B87B42BC-881A-8646-8242-E114BA32176A}"/>
              </a:ext>
            </a:extLst>
          </p:cNvPr>
          <p:cNvSpPr txBox="1"/>
          <p:nvPr/>
        </p:nvSpPr>
        <p:spPr>
          <a:xfrm>
            <a:off x="173910" y="280462"/>
            <a:ext cx="174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34" charset="-127"/>
              </a:rPr>
              <a:t>Accounts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9721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6FB69A6C-58C4-4BE9-A9AC-7CEA7CBBCF5B}"/>
              </a:ext>
            </a:extLst>
          </p:cNvPr>
          <p:cNvGrpSpPr/>
          <p:nvPr/>
        </p:nvGrpSpPr>
        <p:grpSpPr>
          <a:xfrm>
            <a:off x="1710729" y="2021608"/>
            <a:ext cx="2520000" cy="2814783"/>
            <a:chOff x="2545795" y="2471130"/>
            <a:chExt cx="2520000" cy="2814783"/>
          </a:xfrm>
        </p:grpSpPr>
        <p:pic>
          <p:nvPicPr>
            <p:cNvPr id="3" name="그래픽 2" descr="사용자">
              <a:extLst>
                <a:ext uri="{FF2B5EF4-FFF2-40B4-BE49-F238E27FC236}">
                  <a16:creationId xmlns:a16="http://schemas.microsoft.com/office/drawing/2014/main" id="{1EDB96ED-0E9F-4A42-B744-0C586F11B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45795" y="2471130"/>
              <a:ext cx="2520000" cy="25200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5456D5-80AF-48B9-8552-F0FC11FF86A1}"/>
                </a:ext>
              </a:extLst>
            </p:cNvPr>
            <p:cNvSpPr txBox="1"/>
            <p:nvPr/>
          </p:nvSpPr>
          <p:spPr>
            <a:xfrm>
              <a:off x="2699871" y="4701138"/>
              <a:ext cx="22118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50" charset="-127"/>
                  <a:cs typeface="+mn-cs"/>
                </a:rPr>
                <a:t>Bob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AAEC9A-04DC-4152-910E-182ABABBB5E8}"/>
              </a:ext>
            </a:extLst>
          </p:cNvPr>
          <p:cNvGrpSpPr/>
          <p:nvPr/>
        </p:nvGrpSpPr>
        <p:grpSpPr>
          <a:xfrm>
            <a:off x="8253815" y="2021609"/>
            <a:ext cx="2520000" cy="2814782"/>
            <a:chOff x="7730465" y="2471130"/>
            <a:chExt cx="2520000" cy="2814782"/>
          </a:xfrm>
          <a:solidFill>
            <a:schemeClr val="accent6"/>
          </a:solidFill>
        </p:grpSpPr>
        <p:pic>
          <p:nvPicPr>
            <p:cNvPr id="17" name="그래픽 16" descr="사용자">
              <a:extLst>
                <a:ext uri="{FF2B5EF4-FFF2-40B4-BE49-F238E27FC236}">
                  <a16:creationId xmlns:a16="http://schemas.microsoft.com/office/drawing/2014/main" id="{FEEBB3DA-0035-4147-B4F4-835FD99B6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30465" y="2471130"/>
              <a:ext cx="2520000" cy="2520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A4EBF45-23ED-4350-AF21-A1FCFB45F41C}"/>
                </a:ext>
              </a:extLst>
            </p:cNvPr>
            <p:cNvSpPr txBox="1"/>
            <p:nvPr/>
          </p:nvSpPr>
          <p:spPr>
            <a:xfrm>
              <a:off x="7884541" y="4701137"/>
              <a:ext cx="22118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50" charset="-127"/>
                  <a:cs typeface="+mn-cs"/>
                </a:rPr>
                <a:t>Cale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DFEF723-83C7-4111-9EA0-5E2CF207B171}"/>
              </a:ext>
            </a:extLst>
          </p:cNvPr>
          <p:cNvSpPr txBox="1"/>
          <p:nvPr/>
        </p:nvSpPr>
        <p:spPr>
          <a:xfrm>
            <a:off x="4990076" y="2573722"/>
            <a:ext cx="2211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5 ETH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0F530C0-8779-4855-B75C-CE134B416BC7}"/>
              </a:ext>
            </a:extLst>
          </p:cNvPr>
          <p:cNvSpPr/>
          <p:nvPr/>
        </p:nvSpPr>
        <p:spPr>
          <a:xfrm>
            <a:off x="4384805" y="3342749"/>
            <a:ext cx="3461257" cy="17250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1CAF42-8E3F-40DD-BA1D-8B32810B1250}"/>
              </a:ext>
            </a:extLst>
          </p:cNvPr>
          <p:cNvSpPr txBox="1"/>
          <p:nvPr/>
        </p:nvSpPr>
        <p:spPr>
          <a:xfrm>
            <a:off x="4894934" y="3576392"/>
            <a:ext cx="240213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Normal Accounts +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α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755414-1A7D-4746-8F24-E1C75E45328C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226A9A5F-0B1C-5644-ACB5-03364BF054A9}"/>
              </a:ext>
            </a:extLst>
          </p:cNvPr>
          <p:cNvSpPr txBox="1"/>
          <p:nvPr/>
        </p:nvSpPr>
        <p:spPr>
          <a:xfrm>
            <a:off x="173910" y="280462"/>
            <a:ext cx="174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34" charset="-127"/>
              </a:rPr>
              <a:t>Accounts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04745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5DB1371-4626-2544-A248-CE25436D002B}"/>
              </a:ext>
            </a:extLst>
          </p:cNvPr>
          <p:cNvGrpSpPr/>
          <p:nvPr/>
        </p:nvGrpSpPr>
        <p:grpSpPr>
          <a:xfrm>
            <a:off x="1432881" y="1647751"/>
            <a:ext cx="9453833" cy="3620301"/>
            <a:chOff x="1432881" y="1647751"/>
            <a:chExt cx="9453833" cy="3620301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C2AE6C7-E70B-4541-B2BF-13FCE8EE3812}"/>
                </a:ext>
              </a:extLst>
            </p:cNvPr>
            <p:cNvGrpSpPr/>
            <p:nvPr/>
          </p:nvGrpSpPr>
          <p:grpSpPr>
            <a:xfrm>
              <a:off x="4365371" y="2562604"/>
              <a:ext cx="3461257" cy="1548126"/>
              <a:chOff x="4365371" y="2562604"/>
              <a:chExt cx="3461257" cy="1548126"/>
            </a:xfrm>
          </p:grpSpPr>
          <p:sp>
            <p:nvSpPr>
              <p:cNvPr id="9" name="화살표: 오른쪽 8">
                <a:extLst>
                  <a:ext uri="{FF2B5EF4-FFF2-40B4-BE49-F238E27FC236}">
                    <a16:creationId xmlns:a16="http://schemas.microsoft.com/office/drawing/2014/main" id="{34784608-616A-4928-9219-CA98F6FB7415}"/>
                  </a:ext>
                </a:extLst>
              </p:cNvPr>
              <p:cNvSpPr/>
              <p:nvPr/>
            </p:nvSpPr>
            <p:spPr>
              <a:xfrm>
                <a:off x="4365371" y="3342749"/>
                <a:ext cx="3461257" cy="172502"/>
              </a:xfrm>
              <a:prstGeom prst="leftRightArrow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B5DA8C-5599-44A8-A01C-F7D7A7A5FB69}"/>
                  </a:ext>
                </a:extLst>
              </p:cNvPr>
              <p:cNvSpPr txBox="1"/>
              <p:nvPr/>
            </p:nvSpPr>
            <p:spPr>
              <a:xfrm>
                <a:off x="4723092" y="2562604"/>
                <a:ext cx="27458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Signed / Verify</a:t>
                </a:r>
                <a:endParaRPr kumimoji="0" lang="ko-KR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072502-88AC-4723-A1D7-6182075AE437}"/>
                  </a:ext>
                </a:extLst>
              </p:cNvPr>
              <p:cNvSpPr txBox="1"/>
              <p:nvPr/>
            </p:nvSpPr>
            <p:spPr>
              <a:xfrm>
                <a:off x="4983163" y="3772176"/>
                <a:ext cx="22256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Private or Public Key</a:t>
                </a:r>
                <a:endPara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D875A37-D12B-CA40-B15C-A346A6E849C6}"/>
                </a:ext>
              </a:extLst>
            </p:cNvPr>
            <p:cNvGrpSpPr/>
            <p:nvPr/>
          </p:nvGrpSpPr>
          <p:grpSpPr>
            <a:xfrm>
              <a:off x="1432881" y="1917055"/>
              <a:ext cx="2520000" cy="3023889"/>
              <a:chOff x="1210528" y="1946220"/>
              <a:chExt cx="2520000" cy="3023889"/>
            </a:xfrm>
          </p:grpSpPr>
          <p:pic>
            <p:nvPicPr>
              <p:cNvPr id="20" name="그래픽 19" descr="문서">
                <a:extLst>
                  <a:ext uri="{FF2B5EF4-FFF2-40B4-BE49-F238E27FC236}">
                    <a16:creationId xmlns:a16="http://schemas.microsoft.com/office/drawing/2014/main" id="{664E1F0B-F03A-7A44-B141-21159531CC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10528" y="1946220"/>
                <a:ext cx="2520000" cy="2520000"/>
              </a:xfrm>
              <a:prstGeom prst="rect">
                <a:avLst/>
              </a:prstGeom>
            </p:spPr>
          </p:pic>
          <p:sp>
            <p:nvSpPr>
              <p:cNvPr id="23" name="TextBox 8">
                <a:extLst>
                  <a:ext uri="{FF2B5EF4-FFF2-40B4-BE49-F238E27FC236}">
                    <a16:creationId xmlns:a16="http://schemas.microsoft.com/office/drawing/2014/main" id="{D6F6B350-866A-0240-8D49-A7409180572C}"/>
                  </a:ext>
                </a:extLst>
              </p:cNvPr>
              <p:cNvSpPr txBox="1"/>
              <p:nvPr/>
            </p:nvSpPr>
            <p:spPr>
              <a:xfrm>
                <a:off x="1505776" y="4508444"/>
                <a:ext cx="1929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rPr>
                  <a:t>Information</a:t>
                </a:r>
                <a:endPara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9758163-A57A-6A4D-8392-05C78159E8D5}"/>
                </a:ext>
              </a:extLst>
            </p:cNvPr>
            <p:cNvGrpSpPr/>
            <p:nvPr/>
          </p:nvGrpSpPr>
          <p:grpSpPr>
            <a:xfrm>
              <a:off x="8239118" y="1647751"/>
              <a:ext cx="2647596" cy="3620301"/>
              <a:chOff x="8239118" y="1647751"/>
              <a:chExt cx="2647596" cy="3620301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FFE41C5C-710C-F149-8FC0-50849FC4EA74}"/>
                  </a:ext>
                </a:extLst>
              </p:cNvPr>
              <p:cNvGrpSpPr/>
              <p:nvPr/>
            </p:nvGrpSpPr>
            <p:grpSpPr>
              <a:xfrm>
                <a:off x="8239118" y="1647751"/>
                <a:ext cx="2520000" cy="3620301"/>
                <a:chOff x="8461471" y="1946220"/>
                <a:chExt cx="2520000" cy="3620301"/>
              </a:xfrm>
            </p:grpSpPr>
            <p:pic>
              <p:nvPicPr>
                <p:cNvPr id="21" name="그래픽 20" descr="문서">
                  <a:extLst>
                    <a:ext uri="{FF2B5EF4-FFF2-40B4-BE49-F238E27FC236}">
                      <a16:creationId xmlns:a16="http://schemas.microsoft.com/office/drawing/2014/main" id="{1C27974C-217F-2848-9456-EF938E464C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61471" y="1946220"/>
                  <a:ext cx="2520000" cy="2520000"/>
                </a:xfrm>
                <a:prstGeom prst="rect">
                  <a:avLst/>
                </a:prstGeom>
              </p:spPr>
            </p:pic>
            <p:sp>
              <p:nvSpPr>
                <p:cNvPr id="24" name="TextBox 8">
                  <a:extLst>
                    <a:ext uri="{FF2B5EF4-FFF2-40B4-BE49-F238E27FC236}">
                      <a16:creationId xmlns:a16="http://schemas.microsoft.com/office/drawing/2014/main" id="{CBC99A28-D74B-5B49-8DBB-814DC7E8543D}"/>
                    </a:ext>
                  </a:extLst>
                </p:cNvPr>
                <p:cNvSpPr txBox="1"/>
                <p:nvPr/>
              </p:nvSpPr>
              <p:spPr>
                <a:xfrm>
                  <a:off x="8756719" y="4735524"/>
                  <a:ext cx="1929503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34" charset="-127"/>
                      <a:cs typeface="+mn-cs"/>
                    </a:rPr>
                    <a:t>Signed</a:t>
                  </a:r>
                </a:p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34" charset="-127"/>
                      <a:cs typeface="+mn-cs"/>
                    </a:rPr>
                    <a:t>Information</a:t>
                  </a:r>
                  <a:endParaRPr kumimoji="0" lang="ko-KR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</p:grpSp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BF301C8D-6661-C74C-80B2-689A3400C8E9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9457083">
                <a:off x="9446714" y="3109108"/>
                <a:ext cx="1440000" cy="1440000"/>
              </a:xfrm>
              <a:prstGeom prst="rect">
                <a:avLst/>
              </a:prstGeom>
            </p:spPr>
          </p:pic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0E1D68-8C5F-CB41-8FA3-57D994FD0792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7" name="TextBox 21">
            <a:extLst>
              <a:ext uri="{FF2B5EF4-FFF2-40B4-BE49-F238E27FC236}">
                <a16:creationId xmlns:a16="http://schemas.microsoft.com/office/drawing/2014/main" id="{656BC734-E04C-814D-A7D0-D792FA2802D1}"/>
              </a:ext>
            </a:extLst>
          </p:cNvPr>
          <p:cNvSpPr txBox="1"/>
          <p:nvPr/>
        </p:nvSpPr>
        <p:spPr>
          <a:xfrm>
            <a:off x="173910" y="280462"/>
            <a:ext cx="174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34" charset="-127"/>
              </a:rPr>
              <a:t>Accounts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77131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478FBC86-75F1-4133-91D5-B3E7F05ABD47}"/>
              </a:ext>
            </a:extLst>
          </p:cNvPr>
          <p:cNvGrpSpPr/>
          <p:nvPr/>
        </p:nvGrpSpPr>
        <p:grpSpPr>
          <a:xfrm>
            <a:off x="4375525" y="2518230"/>
            <a:ext cx="3461257" cy="1394576"/>
            <a:chOff x="4312555" y="2670630"/>
            <a:chExt cx="3461257" cy="1394576"/>
          </a:xfrm>
        </p:grpSpPr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57F67BEF-6398-41A3-86C0-50274AA16B6D}"/>
                </a:ext>
              </a:extLst>
            </p:cNvPr>
            <p:cNvSpPr/>
            <p:nvPr/>
          </p:nvSpPr>
          <p:spPr>
            <a:xfrm>
              <a:off x="4312555" y="3332918"/>
              <a:ext cx="3461257" cy="172502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2196ED-7F6E-4212-8F51-EAA6ADD7EEDF}"/>
                </a:ext>
              </a:extLst>
            </p:cNvPr>
            <p:cNvSpPr txBox="1"/>
            <p:nvPr/>
          </p:nvSpPr>
          <p:spPr>
            <a:xfrm>
              <a:off x="4838632" y="2670630"/>
              <a:ext cx="23887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Contract Call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8DB159-5152-41B9-A362-E299B6D44F3C}"/>
                </a:ext>
              </a:extLst>
            </p:cNvPr>
            <p:cNvSpPr txBox="1"/>
            <p:nvPr/>
          </p:nvSpPr>
          <p:spPr>
            <a:xfrm>
              <a:off x="4655729" y="3726652"/>
              <a:ext cx="27546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Operated by external calls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0FAC73F-E10F-4583-A193-C43A346449D1}"/>
              </a:ext>
            </a:extLst>
          </p:cNvPr>
          <p:cNvGrpSpPr/>
          <p:nvPr/>
        </p:nvGrpSpPr>
        <p:grpSpPr>
          <a:xfrm>
            <a:off x="8109068" y="2022806"/>
            <a:ext cx="2520000" cy="2812387"/>
            <a:chOff x="7440098" y="2169000"/>
            <a:chExt cx="2520000" cy="2812387"/>
          </a:xfrm>
        </p:grpSpPr>
        <p:pic>
          <p:nvPicPr>
            <p:cNvPr id="24" name="그래픽 23" descr="신문">
              <a:extLst>
                <a:ext uri="{FF2B5EF4-FFF2-40B4-BE49-F238E27FC236}">
                  <a16:creationId xmlns:a16="http://schemas.microsoft.com/office/drawing/2014/main" id="{70B0D23D-C483-4A6F-BE0A-C1EE9652C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0098" y="2169000"/>
              <a:ext cx="2520000" cy="25200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228A79-DBE3-4EB0-9EFD-B50D05CE3E12}"/>
                </a:ext>
              </a:extLst>
            </p:cNvPr>
            <p:cNvSpPr txBox="1"/>
            <p:nvPr/>
          </p:nvSpPr>
          <p:spPr>
            <a:xfrm>
              <a:off x="7679626" y="4396612"/>
              <a:ext cx="20409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Contracts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D1BAC49-D0AA-442B-8DA7-02D84CE75AF7}"/>
              </a:ext>
            </a:extLst>
          </p:cNvPr>
          <p:cNvGrpSpPr/>
          <p:nvPr/>
        </p:nvGrpSpPr>
        <p:grpSpPr>
          <a:xfrm>
            <a:off x="1622792" y="2652806"/>
            <a:ext cx="2460141" cy="1910272"/>
            <a:chOff x="1622792" y="2652806"/>
            <a:chExt cx="2460141" cy="191027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6075CB1-7F77-4E88-A3F7-1D10AA721950}"/>
                </a:ext>
              </a:extLst>
            </p:cNvPr>
            <p:cNvGrpSpPr/>
            <p:nvPr/>
          </p:nvGrpSpPr>
          <p:grpSpPr>
            <a:xfrm>
              <a:off x="1622792" y="2652806"/>
              <a:ext cx="2460141" cy="1260000"/>
              <a:chOff x="1583239" y="2022806"/>
              <a:chExt cx="2460141" cy="1260000"/>
            </a:xfrm>
          </p:grpSpPr>
          <p:pic>
            <p:nvPicPr>
              <p:cNvPr id="18" name="그래픽 17" descr="지갑">
                <a:extLst>
                  <a:ext uri="{FF2B5EF4-FFF2-40B4-BE49-F238E27FC236}">
                    <a16:creationId xmlns:a16="http://schemas.microsoft.com/office/drawing/2014/main" id="{2A467EED-DF47-4651-9798-0616C4F942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83239" y="2022806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27" name="그래픽 26" descr="신문">
                <a:extLst>
                  <a:ext uri="{FF2B5EF4-FFF2-40B4-BE49-F238E27FC236}">
                    <a16:creationId xmlns:a16="http://schemas.microsoft.com/office/drawing/2014/main" id="{8B88425D-4133-4C02-884C-B31169EF75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83380" y="2088303"/>
                <a:ext cx="1260000" cy="1129005"/>
              </a:xfrm>
              <a:prstGeom prst="rect">
                <a:avLst/>
              </a:prstGeom>
            </p:spPr>
          </p:pic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A2BB89F-1153-4F36-B2C9-549BE66CAAE8}"/>
                </a:ext>
              </a:extLst>
            </p:cNvPr>
            <p:cNvSpPr txBox="1"/>
            <p:nvPr/>
          </p:nvSpPr>
          <p:spPr>
            <a:xfrm>
              <a:off x="1895181" y="3978303"/>
              <a:ext cx="19752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Accounts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10F985A-DECB-CD4A-8CA8-33F0E238C923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9" name="TextBox 21">
            <a:extLst>
              <a:ext uri="{FF2B5EF4-FFF2-40B4-BE49-F238E27FC236}">
                <a16:creationId xmlns:a16="http://schemas.microsoft.com/office/drawing/2014/main" id="{F8242C1A-1FDA-984D-A603-865AC839620C}"/>
              </a:ext>
            </a:extLst>
          </p:cNvPr>
          <p:cNvSpPr txBox="1"/>
          <p:nvPr/>
        </p:nvSpPr>
        <p:spPr>
          <a:xfrm>
            <a:off x="173910" y="280462"/>
            <a:ext cx="174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34" charset="-127"/>
              </a:rPr>
              <a:t>Accounts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7206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9B9426C-CC06-4683-AEB7-1B7A48B6BA7F}"/>
              </a:ext>
            </a:extLst>
          </p:cNvPr>
          <p:cNvSpPr txBox="1"/>
          <p:nvPr/>
        </p:nvSpPr>
        <p:spPr>
          <a:xfrm>
            <a:off x="3730194" y="2367171"/>
            <a:ext cx="47316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b="1" dirty="0">
                <a:solidFill>
                  <a:prstClr val="white"/>
                </a:solidFill>
                <a:latin typeface="맑은 고딕" panose="020F0302020204030204"/>
                <a:ea typeface="맑은 고딕" panose="020B0503020000020004" pitchFamily="50" charset="-127"/>
              </a:rPr>
              <a:t>Transaction Fees</a:t>
            </a:r>
            <a:endParaRPr kumimoji="0" lang="ko-KR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36051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907850-C067-4391-8042-15F0D47E7FE9}"/>
              </a:ext>
            </a:extLst>
          </p:cNvPr>
          <p:cNvSpPr/>
          <p:nvPr/>
        </p:nvSpPr>
        <p:spPr>
          <a:xfrm rot="5400000">
            <a:off x="1021247" y="-217566"/>
            <a:ext cx="45719" cy="2088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57DEA7-C7E6-4EAF-8400-56227F24ACEF}"/>
              </a:ext>
            </a:extLst>
          </p:cNvPr>
          <p:cNvSpPr txBox="1"/>
          <p:nvPr/>
        </p:nvSpPr>
        <p:spPr>
          <a:xfrm>
            <a:off x="297213" y="280462"/>
            <a:ext cx="1791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Trnx</a:t>
            </a:r>
            <a:r>
              <a:rPr lang="en-US" altLang="ko-KR" sz="28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Fees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0FEF74D-987F-4157-843B-96A5FD4E441F}"/>
              </a:ext>
            </a:extLst>
          </p:cNvPr>
          <p:cNvGrpSpPr/>
          <p:nvPr/>
        </p:nvGrpSpPr>
        <p:grpSpPr>
          <a:xfrm>
            <a:off x="1893329" y="2767280"/>
            <a:ext cx="8405341" cy="1323440"/>
            <a:chOff x="1711348" y="2449565"/>
            <a:chExt cx="8405341" cy="132344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B9426C-CC06-4683-AEB7-1B7A48B6BA7F}"/>
                </a:ext>
              </a:extLst>
            </p:cNvPr>
            <p:cNvSpPr txBox="1"/>
            <p:nvPr/>
          </p:nvSpPr>
          <p:spPr>
            <a:xfrm>
              <a:off x="1711348" y="2449565"/>
              <a:ext cx="218292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50" charset="-127"/>
                  <a:cs typeface="+mn-cs"/>
                </a:rPr>
                <a:t>Wei</a:t>
              </a:r>
              <a:endParaRPr kumimoji="0" lang="ko-KR" altLang="en-US" sz="1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5CADB3A-8016-4CB6-89AC-522EAC196884}"/>
                </a:ext>
              </a:extLst>
            </p:cNvPr>
            <p:cNvSpPr txBox="1"/>
            <p:nvPr/>
          </p:nvSpPr>
          <p:spPr>
            <a:xfrm>
              <a:off x="4333541" y="2449566"/>
              <a:ext cx="296106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50" charset="-127"/>
                  <a:cs typeface="+mn-cs"/>
                </a:rPr>
                <a:t>GWei</a:t>
              </a:r>
              <a:endParaRPr kumimoji="0" lang="ko-KR" alt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9855B2-9833-46AB-BDBC-E8CD35F5DC7A}"/>
                </a:ext>
              </a:extLst>
            </p:cNvPr>
            <p:cNvSpPr txBox="1"/>
            <p:nvPr/>
          </p:nvSpPr>
          <p:spPr>
            <a:xfrm>
              <a:off x="7733873" y="2449565"/>
              <a:ext cx="238281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50" charset="-127"/>
                  <a:cs typeface="+mn-cs"/>
                </a:rPr>
                <a:t>ETH</a:t>
              </a:r>
              <a:endParaRPr kumimoji="0" lang="ko-KR" alt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803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10FF3F-30AD-2948-9A68-F912C56D66F6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66AEC8EE-F3C4-0047-980E-C97946671313}"/>
              </a:ext>
            </a:extLst>
          </p:cNvPr>
          <p:cNvSpPr txBox="1"/>
          <p:nvPr/>
        </p:nvSpPr>
        <p:spPr>
          <a:xfrm>
            <a:off x="884040" y="277975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Hash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CFDBFD9B-C8DA-784C-A010-307779387F72}"/>
              </a:ext>
            </a:extLst>
          </p:cNvPr>
          <p:cNvSpPr txBox="1"/>
          <p:nvPr/>
        </p:nvSpPr>
        <p:spPr>
          <a:xfrm>
            <a:off x="1716594" y="2151727"/>
            <a:ext cx="87588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Fixed</a:t>
            </a:r>
            <a:r>
              <a:rPr lang="ko-KR" altLang="en-US" sz="8000" b="1" dirty="0">
                <a:solidFill>
                  <a:schemeClr val="accent5"/>
                </a:solidFill>
                <a:latin typeface="맑은 고딕" panose="020F0302020204030204"/>
                <a:ea typeface="맑은 고딕" panose="020B0503020000020004" pitchFamily="50" charset="-127"/>
              </a:rPr>
              <a:t> </a:t>
            </a:r>
            <a:r>
              <a:rPr lang="en-US" altLang="ko-KR" sz="8000" b="1" dirty="0">
                <a:solidFill>
                  <a:schemeClr val="accent5"/>
                </a:solidFill>
                <a:latin typeface="맑은 고딕" panose="020F0302020204030204"/>
                <a:ea typeface="맑은 고딕" panose="020B0503020000020004" pitchFamily="50" charset="-127"/>
              </a:rPr>
              <a:t>Length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0" b="1" dirty="0">
                <a:solidFill>
                  <a:prstClr val="white"/>
                </a:solidFill>
                <a:latin typeface="맑은 고딕" panose="020F0302020204030204"/>
                <a:ea typeface="맑은 고딕" panose="020B0503020000020004" pitchFamily="50" charset="-127"/>
              </a:rPr>
              <a:t>Digest</a:t>
            </a:r>
            <a:endParaRPr kumimoji="0" lang="en-US" altLang="ko-KR" sz="8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382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629B97C-9911-4A4E-B6C0-21E3C472D235}"/>
              </a:ext>
            </a:extLst>
          </p:cNvPr>
          <p:cNvGrpSpPr/>
          <p:nvPr/>
        </p:nvGrpSpPr>
        <p:grpSpPr>
          <a:xfrm>
            <a:off x="1672835" y="2765874"/>
            <a:ext cx="8846330" cy="1326252"/>
            <a:chOff x="1613662" y="2764466"/>
            <a:chExt cx="8846330" cy="132625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B9426C-CC06-4683-AEB7-1B7A48B6BA7F}"/>
                </a:ext>
              </a:extLst>
            </p:cNvPr>
            <p:cNvSpPr txBox="1"/>
            <p:nvPr/>
          </p:nvSpPr>
          <p:spPr>
            <a:xfrm>
              <a:off x="1613662" y="2764466"/>
              <a:ext cx="275036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50" charset="-127"/>
                  <a:cs typeface="+mn-cs"/>
                </a:rPr>
                <a:t>Limit</a:t>
              </a:r>
              <a:endParaRPr kumimoji="0" lang="ko-KR" alt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5CADB3A-8016-4CB6-89AC-522EAC196884}"/>
                </a:ext>
              </a:extLst>
            </p:cNvPr>
            <p:cNvSpPr txBox="1"/>
            <p:nvPr/>
          </p:nvSpPr>
          <p:spPr>
            <a:xfrm>
              <a:off x="4615468" y="2767279"/>
              <a:ext cx="296106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50" charset="-127"/>
                  <a:cs typeface="+mn-cs"/>
                </a:rPr>
                <a:t>Used</a:t>
              </a:r>
              <a:endParaRPr kumimoji="0" lang="ko-KR" alt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9855B2-9833-46AB-BDBC-E8CD35F5DC7A}"/>
                </a:ext>
              </a:extLst>
            </p:cNvPr>
            <p:cNvSpPr txBox="1"/>
            <p:nvPr/>
          </p:nvSpPr>
          <p:spPr>
            <a:xfrm>
              <a:off x="7827973" y="2764466"/>
              <a:ext cx="263201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50" charset="-127"/>
                  <a:cs typeface="+mn-cs"/>
                </a:rPr>
                <a:t>Price</a:t>
              </a:r>
              <a:endParaRPr kumimoji="0" lang="ko-KR" alt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07B7A8-00C5-2F4D-B2C8-0D40FEA64847}"/>
              </a:ext>
            </a:extLst>
          </p:cNvPr>
          <p:cNvSpPr/>
          <p:nvPr/>
        </p:nvSpPr>
        <p:spPr>
          <a:xfrm rot="5400000">
            <a:off x="1021247" y="-217566"/>
            <a:ext cx="45719" cy="2088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69BB8DAD-0262-0043-B9E8-48CC634E4FFF}"/>
              </a:ext>
            </a:extLst>
          </p:cNvPr>
          <p:cNvSpPr txBox="1"/>
          <p:nvPr/>
        </p:nvSpPr>
        <p:spPr>
          <a:xfrm>
            <a:off x="297213" y="280462"/>
            <a:ext cx="1791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Trnx</a:t>
            </a:r>
            <a:r>
              <a:rPr lang="en-US" altLang="ko-KR" sz="28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Fees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3119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7706322-4E3B-4317-8576-AAC5D83E621C}"/>
              </a:ext>
            </a:extLst>
          </p:cNvPr>
          <p:cNvGrpSpPr/>
          <p:nvPr/>
        </p:nvGrpSpPr>
        <p:grpSpPr>
          <a:xfrm>
            <a:off x="4603252" y="1446903"/>
            <a:ext cx="2985497" cy="3964194"/>
            <a:chOff x="4603252" y="1446903"/>
            <a:chExt cx="2985497" cy="396419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BF8716-4BA0-4BDE-B7F8-C27135174F81}"/>
                </a:ext>
              </a:extLst>
            </p:cNvPr>
            <p:cNvSpPr txBox="1"/>
            <p:nvPr/>
          </p:nvSpPr>
          <p:spPr>
            <a:xfrm>
              <a:off x="4603252" y="4764766"/>
              <a:ext cx="29854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DDoS Attack</a:t>
              </a:r>
              <a:endPara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&quot;허용 안 됨&quot; 기호 1">
              <a:extLst>
                <a:ext uri="{FF2B5EF4-FFF2-40B4-BE49-F238E27FC236}">
                  <a16:creationId xmlns:a16="http://schemas.microsoft.com/office/drawing/2014/main" id="{5BD0F14A-4FCC-4221-9121-BC4DE0A91E4A}"/>
                </a:ext>
              </a:extLst>
            </p:cNvPr>
            <p:cNvSpPr/>
            <p:nvPr/>
          </p:nvSpPr>
          <p:spPr>
            <a:xfrm>
              <a:off x="4746000" y="1446903"/>
              <a:ext cx="2700000" cy="2700000"/>
            </a:xfrm>
            <a:prstGeom prst="noSmoking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CBB8B1-366C-B948-93EF-4ADA712E9F8F}"/>
              </a:ext>
            </a:extLst>
          </p:cNvPr>
          <p:cNvSpPr/>
          <p:nvPr/>
        </p:nvSpPr>
        <p:spPr>
          <a:xfrm rot="5400000">
            <a:off x="1021247" y="-217566"/>
            <a:ext cx="45719" cy="2088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17">
            <a:extLst>
              <a:ext uri="{FF2B5EF4-FFF2-40B4-BE49-F238E27FC236}">
                <a16:creationId xmlns:a16="http://schemas.microsoft.com/office/drawing/2014/main" id="{10CB314D-49F8-994C-B7D1-1F3D5093998E}"/>
              </a:ext>
            </a:extLst>
          </p:cNvPr>
          <p:cNvSpPr txBox="1"/>
          <p:nvPr/>
        </p:nvSpPr>
        <p:spPr>
          <a:xfrm>
            <a:off x="297213" y="280462"/>
            <a:ext cx="1791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Trnx</a:t>
            </a:r>
            <a:r>
              <a:rPr lang="en-US" altLang="ko-KR" sz="28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Fees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0957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D5BA065-2454-4F7C-AD51-3029BB864F44}"/>
              </a:ext>
            </a:extLst>
          </p:cNvPr>
          <p:cNvSpPr txBox="1"/>
          <p:nvPr/>
        </p:nvSpPr>
        <p:spPr>
          <a:xfrm>
            <a:off x="2099005" y="2105561"/>
            <a:ext cx="799398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Q</a:t>
            </a:r>
            <a:r>
              <a:rPr kumimoji="0" lang="en-US" altLang="ko-KR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&amp;</a:t>
            </a:r>
            <a:r>
              <a:rPr kumimoji="0" lang="en-US" altLang="ko-KR" sz="1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082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10FF3F-30AD-2948-9A68-F912C56D66F6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66AEC8EE-F3C4-0047-980E-C97946671313}"/>
              </a:ext>
            </a:extLst>
          </p:cNvPr>
          <p:cNvSpPr txBox="1"/>
          <p:nvPr/>
        </p:nvSpPr>
        <p:spPr>
          <a:xfrm>
            <a:off x="884040" y="277975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Hash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CFDBFD9B-C8DA-784C-A010-307779387F72}"/>
              </a:ext>
            </a:extLst>
          </p:cNvPr>
          <p:cNvSpPr txBox="1"/>
          <p:nvPr/>
        </p:nvSpPr>
        <p:spPr>
          <a:xfrm>
            <a:off x="2227241" y="2151727"/>
            <a:ext cx="77375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0" b="1" dirty="0">
                <a:solidFill>
                  <a:schemeClr val="accent5"/>
                </a:solidFill>
                <a:latin typeface="맑은 고딕" panose="020F0302020204030204"/>
                <a:ea typeface="맑은 고딕" panose="020B0503020000020004" pitchFamily="50" charset="-127"/>
              </a:rPr>
              <a:t>One-Way</a:t>
            </a:r>
            <a:r>
              <a:rPr lang="en-US" altLang="ko-KR" sz="8000" b="1" dirty="0">
                <a:solidFill>
                  <a:prstClr val="white"/>
                </a:solidFill>
                <a:latin typeface="맑은 고딕" panose="020F0302020204030204"/>
                <a:ea typeface="맑은 고딕" panose="020B0503020000020004" pitchFamily="50" charset="-127"/>
              </a:rPr>
              <a:t> Function</a:t>
            </a:r>
            <a:endParaRPr kumimoji="0" lang="en-US" altLang="ko-KR" sz="8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50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10FF3F-30AD-2948-9A68-F912C56D66F6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66AEC8EE-F3C4-0047-980E-C97946671313}"/>
              </a:ext>
            </a:extLst>
          </p:cNvPr>
          <p:cNvSpPr txBox="1"/>
          <p:nvPr/>
        </p:nvSpPr>
        <p:spPr>
          <a:xfrm>
            <a:off x="884040" y="277975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Hash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CFDBFD9B-C8DA-784C-A010-307779387F72}"/>
              </a:ext>
            </a:extLst>
          </p:cNvPr>
          <p:cNvSpPr txBox="1"/>
          <p:nvPr/>
        </p:nvSpPr>
        <p:spPr>
          <a:xfrm>
            <a:off x="2587705" y="2151727"/>
            <a:ext cx="70165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Avalanche</a:t>
            </a:r>
            <a:r>
              <a:rPr kumimoji="0" lang="en-US" altLang="ko-KR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Effect</a:t>
            </a:r>
          </a:p>
        </p:txBody>
      </p:sp>
    </p:spTree>
    <p:extLst>
      <p:ext uri="{BB962C8B-B14F-4D97-AF65-F5344CB8AC3E}">
        <p14:creationId xmlns:p14="http://schemas.microsoft.com/office/powerpoint/2010/main" val="1234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10FF3F-30AD-2948-9A68-F912C56D66F6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66AEC8EE-F3C4-0047-980E-C97946671313}"/>
              </a:ext>
            </a:extLst>
          </p:cNvPr>
          <p:cNvSpPr txBox="1"/>
          <p:nvPr/>
        </p:nvSpPr>
        <p:spPr>
          <a:xfrm>
            <a:off x="884040" y="277975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Hash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CFDBFD9B-C8DA-784C-A010-307779387F72}"/>
              </a:ext>
            </a:extLst>
          </p:cNvPr>
          <p:cNvSpPr txBox="1"/>
          <p:nvPr/>
        </p:nvSpPr>
        <p:spPr>
          <a:xfrm>
            <a:off x="2448558" y="2274838"/>
            <a:ext cx="72948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200" b="1" dirty="0">
                <a:solidFill>
                  <a:schemeClr val="accent4"/>
                </a:solidFill>
                <a:latin typeface="맑은 고딕" panose="020F0302020204030204"/>
                <a:ea typeface="맑은 고딕" panose="020B0503020000020004" pitchFamily="50" charset="-127"/>
              </a:rPr>
              <a:t>Deterministic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45401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10FF3F-30AD-2948-9A68-F912C56D66F6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66AEC8EE-F3C4-0047-980E-C97946671313}"/>
              </a:ext>
            </a:extLst>
          </p:cNvPr>
          <p:cNvSpPr txBox="1"/>
          <p:nvPr/>
        </p:nvSpPr>
        <p:spPr>
          <a:xfrm>
            <a:off x="884040" y="277975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Hash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CFDBFD9B-C8DA-784C-A010-307779387F72}"/>
              </a:ext>
            </a:extLst>
          </p:cNvPr>
          <p:cNvSpPr txBox="1"/>
          <p:nvPr/>
        </p:nvSpPr>
        <p:spPr>
          <a:xfrm>
            <a:off x="2227241" y="2028616"/>
            <a:ext cx="773751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Rainbow </a:t>
            </a:r>
            <a:r>
              <a:rPr kumimoji="0" lang="en-US" altLang="ko-KR" sz="8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Attack</a:t>
            </a:r>
          </a:p>
        </p:txBody>
      </p:sp>
    </p:spTree>
    <p:extLst>
      <p:ext uri="{BB962C8B-B14F-4D97-AF65-F5344CB8AC3E}">
        <p14:creationId xmlns:p14="http://schemas.microsoft.com/office/powerpoint/2010/main" val="98460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2E4F792-D9A6-DC44-942C-64FA19A6842E}">
  <we:reference id="wa104381063" version="1.0.0.0" store="ko-KR" storeType="OMEX"/>
  <we:alternateReferences>
    <we:reference id="wa104381063" version="1.0.0.0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261</Words>
  <Application>Microsoft Macintosh PowerPoint</Application>
  <PresentationFormat>와이드스크린</PresentationFormat>
  <Paragraphs>166</Paragraphs>
  <Slides>52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박정준</dc:creator>
  <cp:lastModifiedBy>박정준</cp:lastModifiedBy>
  <cp:revision>377</cp:revision>
  <dcterms:created xsi:type="dcterms:W3CDTF">2018-01-16T07:52:22Z</dcterms:created>
  <dcterms:modified xsi:type="dcterms:W3CDTF">2018-02-28T08:27:45Z</dcterms:modified>
</cp:coreProperties>
</file>