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9" r:id="rId2"/>
    <p:sldId id="340" r:id="rId3"/>
    <p:sldId id="337" r:id="rId4"/>
    <p:sldId id="338" r:id="rId5"/>
    <p:sldId id="339" r:id="rId6"/>
    <p:sldId id="332" r:id="rId7"/>
    <p:sldId id="331" r:id="rId8"/>
    <p:sldId id="333" r:id="rId9"/>
    <p:sldId id="334" r:id="rId10"/>
    <p:sldId id="335" r:id="rId11"/>
    <p:sldId id="33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928"/>
    <a:srgbClr val="14193A"/>
    <a:srgbClr val="141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2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0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AD916-FFC5-AC46-A9D3-E58F09451373}" type="datetimeFigureOut">
              <a:rPr kumimoji="1" lang="ko-KR" altLang="en-US" smtClean="0"/>
              <a:t>2018. 2. 28.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AA522-23E1-B74C-870D-B4DDAB62C6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631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2E643-F66F-4FB9-B77F-1D47811A7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ED7075-7513-4419-BE4A-5B922112C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4A123-198F-4977-8D24-D0680FAC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23636-D1ED-4693-800A-B5A7887E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95C4C-1BD3-4128-9E13-CB5289BE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41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5996B-9A26-49E0-9CFF-5C671F32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D7AA7C-C5D7-4247-9876-DA3A56C3C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8724B-8959-43A3-9731-3CE8D6FE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55D2A-3FD1-43BC-8D18-985B49AE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6981E-BFE4-4C47-AA88-C68228B2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0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324AE6-6045-47D2-9EEE-4D7232529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13C943-86F8-48F5-A570-A59E8654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5EF9E-7FF8-45E6-9754-E1F38307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69801-8E2C-494E-9A5A-BB08FF73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18A53-AC2C-44DA-BB78-E0135F5F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C4E4C-2C9F-4187-A669-E0B22DCC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F3E2F-B18F-4D9A-AC01-AEF6AA29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71BEA-0C03-45EE-8681-DB89E49C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4DAEA-4DD7-474B-94DB-F6D5087B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484F9-526A-4F3B-86C8-92960FC7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7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24427-29CF-4AB6-A8F9-ACF49A1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8323E-E7B8-491D-BCC7-F26C55665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3E247-E56B-4B84-9423-F356564C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040C4-2B17-408E-BA8C-8075060E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7272A-572E-405B-8AF3-BF64FB4C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2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4E2C0-9E2A-48BC-8F3F-D4D78099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299BB-571E-420F-9E61-771AF9CC8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BDA9D7-6CD7-4A8A-B6B8-BE54F7556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94FAB-750A-4F1D-B4B0-F8A14E3B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BD7B2-7FBA-4282-8269-6EF1DD9B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F9569-F9A8-4CFF-A0B4-92004887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3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48014-2458-484D-974D-367FAE5B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6C98E-3AD2-46E8-9E1D-747E94F2B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08FEF4-C713-42DF-9B55-B0BB46A01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051236-CD4D-43A0-A653-A087A6AE2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FF4C0-C94D-4CBE-90B4-5B082B7E1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C337F8-476F-4DAA-AE93-E3277D12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12F208-6FD7-4A1D-AA3C-F430B3F8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F79F16-84A2-45D8-A9C0-DE01EDB4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6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982FA-CF62-4930-9B7D-5281C7D2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0DCC34-FEB4-4006-A766-AD8AF4FA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BA8589-FE0D-4109-A396-AB154D89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AB27C9-1623-4504-87AB-CAEB9BA7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2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0CBF8E-13AB-422A-8603-673BDC89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CEB140-12F2-453B-9128-4A71350E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5A9724-A2CB-453C-89D5-2134B267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78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8719D-94BD-4BED-9F08-97AE0FC0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27809-EFF0-46BE-8F09-A80F13AC2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B2DE96-518F-432A-A60B-3477C2E0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9D5AF4-09AD-4268-8C8D-C1AFA642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069361-A62A-42EC-8C9C-95D26358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3E0E8-B5BB-45DA-8CBD-475D1C78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3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9CE16-DEE8-4A0C-9837-BD4CACBE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254E36-7BB5-4C9A-B5B7-EF993A36C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62FA68-00D3-47D3-9D36-2D45AC451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53BF32-C9E3-4A84-AFA8-65ACADFE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FB968-05E1-4922-BF16-41A30280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1AA1CE-7490-46A6-9912-DD750653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9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CC99AD-8315-45C4-9EA9-A9FC1200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7E0FD9-F711-48E3-80CA-66E5CBA3B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AA298-DFB5-4FFD-8BED-3A4B17190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4AB89-082F-4660-AC6E-C92303D23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9C02C-56F6-4D7E-8F32-3B4D67BF5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1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90000" pressure="4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B4C9CB9-DFB6-3645-9048-28134ED1A06C}"/>
              </a:ext>
            </a:extLst>
          </p:cNvPr>
          <p:cNvSpPr/>
          <p:nvPr/>
        </p:nvSpPr>
        <p:spPr>
          <a:xfrm>
            <a:off x="0" y="379142"/>
            <a:ext cx="4337824" cy="1497172"/>
          </a:xfrm>
          <a:prstGeom prst="rect">
            <a:avLst/>
          </a:prstGeom>
          <a:solidFill>
            <a:srgbClr val="14192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AE986F-2C0A-CD48-A49E-1DF8F5CBF2A4}"/>
              </a:ext>
            </a:extLst>
          </p:cNvPr>
          <p:cNvSpPr/>
          <p:nvPr/>
        </p:nvSpPr>
        <p:spPr>
          <a:xfrm>
            <a:off x="319669" y="1127728"/>
            <a:ext cx="4337824" cy="1013428"/>
          </a:xfrm>
          <a:prstGeom prst="rect">
            <a:avLst/>
          </a:prstGeom>
          <a:solidFill>
            <a:srgbClr val="14192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EA087517-0C32-A24F-80C4-11DEF6DE621A}"/>
              </a:ext>
            </a:extLst>
          </p:cNvPr>
          <p:cNvSpPr txBox="1"/>
          <p:nvPr/>
        </p:nvSpPr>
        <p:spPr>
          <a:xfrm>
            <a:off x="341267" y="1311276"/>
            <a:ext cx="4294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 err="1">
                <a:solidFill>
                  <a:schemeClr val="bg1">
                    <a:alpha val="85000"/>
                  </a:schemeClr>
                </a:solidFill>
                <a:latin typeface="맑은 고딕" panose="020F0302020204030204"/>
                <a:ea typeface="맑은 고딕" panose="020B0503020000020004" pitchFamily="50" charset="-127"/>
              </a:rPr>
              <a:t>Ethereum</a:t>
            </a:r>
            <a:r>
              <a:rPr lang="en-US" altLang="ko-KR" sz="3600" b="1" dirty="0">
                <a:solidFill>
                  <a:schemeClr val="bg1">
                    <a:alpha val="85000"/>
                  </a:schemeClr>
                </a:solidFill>
                <a:latin typeface="맑은 고딕" panose="020F0302020204030204"/>
                <a:ea typeface="맑은 고딕" panose="020B0503020000020004" pitchFamily="50" charset="-127"/>
              </a:rPr>
              <a:t> Wallet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85000"/>
                </a:schemeClr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C6017E-CC7D-3F48-81DC-D0FC23A6B8AE}"/>
              </a:ext>
            </a:extLst>
          </p:cNvPr>
          <p:cNvSpPr/>
          <p:nvPr/>
        </p:nvSpPr>
        <p:spPr>
          <a:xfrm>
            <a:off x="0" y="5631366"/>
            <a:ext cx="2029522" cy="602165"/>
          </a:xfrm>
          <a:prstGeom prst="rect">
            <a:avLst/>
          </a:prstGeom>
          <a:solidFill>
            <a:srgbClr val="14192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680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4C2E02D-BF28-CF4C-941F-31A89A5A262F}"/>
              </a:ext>
            </a:extLst>
          </p:cNvPr>
          <p:cNvGrpSpPr/>
          <p:nvPr/>
        </p:nvGrpSpPr>
        <p:grpSpPr>
          <a:xfrm>
            <a:off x="2858675" y="2290227"/>
            <a:ext cx="6474649" cy="2277546"/>
            <a:chOff x="2858675" y="2644170"/>
            <a:chExt cx="6474649" cy="22775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B9426C-CC06-4683-AEB7-1B7A48B6BA7F}"/>
                </a:ext>
              </a:extLst>
            </p:cNvPr>
            <p:cNvSpPr txBox="1"/>
            <p:nvPr/>
          </p:nvSpPr>
          <p:spPr>
            <a:xfrm>
              <a:off x="2858675" y="2644170"/>
              <a:ext cx="647464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600" b="1" dirty="0">
                  <a:solidFill>
                    <a:schemeClr val="tx2">
                      <a:lumMod val="50000"/>
                    </a:schemeClr>
                  </a:solidFill>
                  <a:latin typeface="맑은 고딕" panose="020F0302020204030204"/>
                  <a:ea typeface="맑은 고딕" panose="020B0503020000020004" pitchFamily="50" charset="-127"/>
                </a:rPr>
                <a:t>Mnemonic</a:t>
              </a:r>
              <a:endParaRPr kumimoji="0" lang="ko-KR" altLang="en-US" sz="9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TextBox 15">
              <a:extLst>
                <a:ext uri="{FF2B5EF4-FFF2-40B4-BE49-F238E27FC236}">
                  <a16:creationId xmlns:a16="http://schemas.microsoft.com/office/drawing/2014/main" id="{0969B450-A129-1C41-A8C9-738EB5CAC775}"/>
                </a:ext>
              </a:extLst>
            </p:cNvPr>
            <p:cNvSpPr txBox="1"/>
            <p:nvPr/>
          </p:nvSpPr>
          <p:spPr>
            <a:xfrm>
              <a:off x="2904539" y="4213830"/>
              <a:ext cx="63829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  <a:latin typeface="맑은 고딕" panose="020F0302020204030204"/>
                  <a:ea typeface="맑은 고딕" panose="020B0503020000020004" pitchFamily="50" charset="-127"/>
                </a:rPr>
                <a:t>BIP 039</a:t>
              </a:r>
              <a:endPara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78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5">
            <a:extLst>
              <a:ext uri="{FF2B5EF4-FFF2-40B4-BE49-F238E27FC236}">
                <a16:creationId xmlns:a16="http://schemas.microsoft.com/office/drawing/2014/main" id="{1701A648-4AE2-504C-8C1E-44A1E95B1632}"/>
              </a:ext>
            </a:extLst>
          </p:cNvPr>
          <p:cNvSpPr txBox="1"/>
          <p:nvPr/>
        </p:nvSpPr>
        <p:spPr>
          <a:xfrm>
            <a:off x="2904540" y="1558491"/>
            <a:ext cx="6382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</a:rPr>
              <a:t>1. </a:t>
            </a:r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  <a:latin typeface="맑은 고딕" panose="020F0302020204030204"/>
                <a:ea typeface="맑은 고딕" panose="020B0503020000020004" pitchFamily="50" charset="-127"/>
              </a:rPr>
              <a:t>Private Key * 1.1 (bits)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345D326B-10DB-7349-BC2D-BD88B2713DF1}"/>
              </a:ext>
            </a:extLst>
          </p:cNvPr>
          <p:cNvSpPr txBox="1"/>
          <p:nvPr/>
        </p:nvSpPr>
        <p:spPr>
          <a:xfrm>
            <a:off x="2195307" y="3075057"/>
            <a:ext cx="780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</a:rPr>
              <a:t>2. </a:t>
            </a:r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  <a:latin typeface="맑은 고딕" panose="020F0302020204030204"/>
                <a:ea typeface="맑은 고딕" panose="020B0503020000020004" pitchFamily="50" charset="-127"/>
              </a:rPr>
              <a:t>(Private Key * 1.1) / 11 (bits)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BECFB792-40B2-A045-AF26-33DE20092FC2}"/>
              </a:ext>
            </a:extLst>
          </p:cNvPr>
          <p:cNvSpPr txBox="1"/>
          <p:nvPr/>
        </p:nvSpPr>
        <p:spPr>
          <a:xfrm>
            <a:off x="2691160" y="4591623"/>
            <a:ext cx="6596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</a:rPr>
              <a:t>3. 2^11 bits -&gt; word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CEAB92-E0A0-B84D-93AC-EF31C08C15AF}"/>
              </a:ext>
            </a:extLst>
          </p:cNvPr>
          <p:cNvSpPr/>
          <p:nvPr/>
        </p:nvSpPr>
        <p:spPr>
          <a:xfrm rot="5400000">
            <a:off x="1131438" y="-327757"/>
            <a:ext cx="45719" cy="230859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F1C31145-EB97-BD48-B60F-7A0A38A7E2B5}"/>
              </a:ext>
            </a:extLst>
          </p:cNvPr>
          <p:cNvSpPr txBox="1"/>
          <p:nvPr/>
        </p:nvSpPr>
        <p:spPr>
          <a:xfrm>
            <a:off x="317345" y="280462"/>
            <a:ext cx="199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Mnemonic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00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9B9426C-CC06-4683-AEB7-1B7A48B6BA7F}"/>
              </a:ext>
            </a:extLst>
          </p:cNvPr>
          <p:cNvSpPr txBox="1"/>
          <p:nvPr/>
        </p:nvSpPr>
        <p:spPr>
          <a:xfrm>
            <a:off x="2953707" y="2644170"/>
            <a:ext cx="6284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600" b="1" dirty="0">
                <a:solidFill>
                  <a:schemeClr val="tx2">
                    <a:lumMod val="50000"/>
                  </a:schemeClr>
                </a:solidFill>
                <a:latin typeface="맑은 고딕" panose="020F0302020204030204"/>
                <a:ea typeface="맑은 고딕" panose="020B0503020000020004" pitchFamily="50" charset="-127"/>
              </a:rPr>
              <a:t>Wallet</a:t>
            </a:r>
            <a:endParaRPr kumimoji="0" lang="ko-KR" altLang="en-US" sz="9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7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2964FB0-22EB-8345-BFA1-5A4E0E6959FE}"/>
              </a:ext>
            </a:extLst>
          </p:cNvPr>
          <p:cNvGrpSpPr/>
          <p:nvPr/>
        </p:nvGrpSpPr>
        <p:grpSpPr>
          <a:xfrm>
            <a:off x="2278257" y="1749473"/>
            <a:ext cx="7635486" cy="3359054"/>
            <a:chOff x="2278257" y="2162198"/>
            <a:chExt cx="7635486" cy="335905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319F2E7-08FC-9B49-905A-C67123B4B302}"/>
                </a:ext>
              </a:extLst>
            </p:cNvPr>
            <p:cNvGrpSpPr/>
            <p:nvPr/>
          </p:nvGrpSpPr>
          <p:grpSpPr>
            <a:xfrm>
              <a:off x="2278257" y="2162198"/>
              <a:ext cx="7635486" cy="2533603"/>
              <a:chOff x="2620538" y="2162198"/>
              <a:chExt cx="7635486" cy="2533603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3AD51C7-6CAE-EB4C-A458-BA03579DA0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4488"/>
              <a:stretch/>
            </p:blipFill>
            <p:spPr>
              <a:xfrm>
                <a:off x="6096000" y="2162198"/>
                <a:ext cx="4160024" cy="2533603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87DECFD-6E3E-A847-84DE-E7B2A78C83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65" t="21375" r="22137" b="21676"/>
              <a:stretch/>
            </p:blipFill>
            <p:spPr>
              <a:xfrm>
                <a:off x="2620538" y="2162198"/>
                <a:ext cx="2531326" cy="2533603"/>
              </a:xfrm>
              <a:prstGeom prst="rect">
                <a:avLst/>
              </a:prstGeom>
            </p:spPr>
          </p:pic>
        </p:grpSp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798E03B8-E827-B547-B4B5-F2207C859758}"/>
                </a:ext>
              </a:extLst>
            </p:cNvPr>
            <p:cNvSpPr txBox="1"/>
            <p:nvPr/>
          </p:nvSpPr>
          <p:spPr>
            <a:xfrm>
              <a:off x="2871882" y="4813366"/>
              <a:ext cx="1344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  <a:latin typeface="맑은 고딕" panose="020F0302020204030204"/>
                  <a:ea typeface="맑은 고딕" panose="020B0503020000020004" pitchFamily="50" charset="-127"/>
                </a:rPr>
                <a:t>Mist</a:t>
              </a:r>
              <a:endPara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2593CDFC-A472-B84E-839C-0900C1023D42}"/>
                </a:ext>
              </a:extLst>
            </p:cNvPr>
            <p:cNvSpPr txBox="1"/>
            <p:nvPr/>
          </p:nvSpPr>
          <p:spPr>
            <a:xfrm>
              <a:off x="7349803" y="4813366"/>
              <a:ext cx="16146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  <a:latin typeface="맑은 고딕" panose="020F0302020204030204"/>
                  <a:ea typeface="맑은 고딕" panose="020B0503020000020004" pitchFamily="50" charset="-127"/>
                </a:rPr>
                <a:t>Parity</a:t>
              </a:r>
              <a:endPara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2F5DF5-58AF-1A42-AAFE-5392428FEEF9}"/>
              </a:ext>
            </a:extLst>
          </p:cNvPr>
          <p:cNvSpPr/>
          <p:nvPr/>
        </p:nvSpPr>
        <p:spPr>
          <a:xfrm rot="5400000">
            <a:off x="754380" y="49302"/>
            <a:ext cx="45719" cy="15544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4AF5A8CD-23DF-5146-A9EF-A7A61584DBA3}"/>
              </a:ext>
            </a:extLst>
          </p:cNvPr>
          <p:cNvSpPr txBox="1"/>
          <p:nvPr/>
        </p:nvSpPr>
        <p:spPr>
          <a:xfrm>
            <a:off x="296635" y="280462"/>
            <a:ext cx="125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Wallet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91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A7E3D4B0-8BEA-AA41-B96E-D2A38282BC63}"/>
              </a:ext>
            </a:extLst>
          </p:cNvPr>
          <p:cNvGrpSpPr/>
          <p:nvPr/>
        </p:nvGrpSpPr>
        <p:grpSpPr>
          <a:xfrm>
            <a:off x="4682804" y="1530965"/>
            <a:ext cx="2826391" cy="3796069"/>
            <a:chOff x="4589471" y="2084919"/>
            <a:chExt cx="2826391" cy="379606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881FFFB-6142-5E49-86CB-075375128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137" y="2084919"/>
              <a:ext cx="2639725" cy="2740412"/>
            </a:xfrm>
            <a:prstGeom prst="rect">
              <a:avLst/>
            </a:prstGeom>
          </p:spPr>
        </p:pic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C440F307-7FF1-7A46-B79D-C10E6D38C967}"/>
                </a:ext>
              </a:extLst>
            </p:cNvPr>
            <p:cNvSpPr txBox="1"/>
            <p:nvPr/>
          </p:nvSpPr>
          <p:spPr>
            <a:xfrm>
              <a:off x="4589471" y="5173102"/>
              <a:ext cx="2826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000" b="1" dirty="0" err="1">
                  <a:solidFill>
                    <a:schemeClr val="tx2">
                      <a:lumMod val="50000"/>
                    </a:schemeClr>
                  </a:solidFill>
                  <a:latin typeface="맑은 고딕" panose="020F0302020204030204"/>
                  <a:ea typeface="맑은 고딕" panose="020B0503020000020004" pitchFamily="50" charset="-127"/>
                </a:rPr>
                <a:t>Metamask</a:t>
              </a:r>
              <a:endPara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4BB600-D3A8-084F-8B9B-8EDECCDF3095}"/>
              </a:ext>
            </a:extLst>
          </p:cNvPr>
          <p:cNvSpPr/>
          <p:nvPr/>
        </p:nvSpPr>
        <p:spPr>
          <a:xfrm rot="5400000">
            <a:off x="754380" y="49302"/>
            <a:ext cx="45719" cy="15544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49B81-44DF-1C41-8C0B-3CE50C92194F}"/>
              </a:ext>
            </a:extLst>
          </p:cNvPr>
          <p:cNvSpPr txBox="1"/>
          <p:nvPr/>
        </p:nvSpPr>
        <p:spPr>
          <a:xfrm>
            <a:off x="296635" y="280462"/>
            <a:ext cx="125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Wallet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22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B97E40-BFD6-2C49-9009-F092A8D70652}"/>
              </a:ext>
            </a:extLst>
          </p:cNvPr>
          <p:cNvGrpSpPr/>
          <p:nvPr/>
        </p:nvGrpSpPr>
        <p:grpSpPr>
          <a:xfrm>
            <a:off x="4216665" y="1597038"/>
            <a:ext cx="3758669" cy="3663923"/>
            <a:chOff x="4216664" y="2119196"/>
            <a:chExt cx="3758669" cy="3663923"/>
          </a:xfrm>
        </p:grpSpPr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C440F307-7FF1-7A46-B79D-C10E6D38C967}"/>
                </a:ext>
              </a:extLst>
            </p:cNvPr>
            <p:cNvSpPr txBox="1"/>
            <p:nvPr/>
          </p:nvSpPr>
          <p:spPr>
            <a:xfrm>
              <a:off x="4216664" y="5075233"/>
              <a:ext cx="37586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000" b="1" dirty="0" err="1">
                  <a:solidFill>
                    <a:schemeClr val="tx2">
                      <a:lumMod val="50000"/>
                    </a:schemeClr>
                  </a:solidFill>
                  <a:latin typeface="맑은 고딕" panose="020F0302020204030204"/>
                  <a:ea typeface="맑은 고딕" panose="020B0503020000020004" pitchFamily="50" charset="-127"/>
                </a:rPr>
                <a:t>MyEtherWallet</a:t>
              </a:r>
              <a:endPara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903F027-9E38-9A4B-A411-77EBDC828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196" y="2119196"/>
              <a:ext cx="2619607" cy="2619607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773AC8-32FE-3D44-9D39-C6CE55F4E589}"/>
              </a:ext>
            </a:extLst>
          </p:cNvPr>
          <p:cNvSpPr/>
          <p:nvPr/>
        </p:nvSpPr>
        <p:spPr>
          <a:xfrm rot="5400000">
            <a:off x="754380" y="49302"/>
            <a:ext cx="45719" cy="15544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283AAE00-F401-A94F-9F92-D4D07CCC3835}"/>
              </a:ext>
            </a:extLst>
          </p:cNvPr>
          <p:cNvSpPr txBox="1"/>
          <p:nvPr/>
        </p:nvSpPr>
        <p:spPr>
          <a:xfrm>
            <a:off x="296635" y="280462"/>
            <a:ext cx="125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Wallet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12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ABAC5AE-DEDC-B641-B4B2-B8C998E36435}"/>
              </a:ext>
            </a:extLst>
          </p:cNvPr>
          <p:cNvGrpSpPr/>
          <p:nvPr/>
        </p:nvGrpSpPr>
        <p:grpSpPr>
          <a:xfrm>
            <a:off x="2904540" y="2290227"/>
            <a:ext cx="6382919" cy="2277546"/>
            <a:chOff x="2904540" y="2644170"/>
            <a:chExt cx="6382919" cy="22775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B9426C-CC06-4683-AEB7-1B7A48B6BA7F}"/>
                </a:ext>
              </a:extLst>
            </p:cNvPr>
            <p:cNvSpPr txBox="1"/>
            <p:nvPr/>
          </p:nvSpPr>
          <p:spPr>
            <a:xfrm>
              <a:off x="3617697" y="2644170"/>
              <a:ext cx="495660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600" b="1" dirty="0">
                  <a:solidFill>
                    <a:schemeClr val="tx2">
                      <a:lumMod val="50000"/>
                    </a:schemeClr>
                  </a:solidFill>
                  <a:latin typeface="맑은 고딕" panose="020F0302020204030204"/>
                  <a:ea typeface="맑은 고딕" panose="020B0503020000020004" pitchFamily="50" charset="-127"/>
                </a:rPr>
                <a:t>Address</a:t>
              </a:r>
              <a:endParaRPr kumimoji="0" lang="ko-KR" altLang="en-US" sz="9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15">
              <a:extLst>
                <a:ext uri="{FF2B5EF4-FFF2-40B4-BE49-F238E27FC236}">
                  <a16:creationId xmlns:a16="http://schemas.microsoft.com/office/drawing/2014/main" id="{B2F5549D-15F9-1F4E-8F1B-64F257F00D78}"/>
                </a:ext>
              </a:extLst>
            </p:cNvPr>
            <p:cNvSpPr txBox="1"/>
            <p:nvPr/>
          </p:nvSpPr>
          <p:spPr>
            <a:xfrm>
              <a:off x="2904540" y="4213830"/>
              <a:ext cx="63829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000" b="1" dirty="0" err="1">
                  <a:solidFill>
                    <a:schemeClr val="tx2">
                      <a:lumMod val="50000"/>
                    </a:schemeClr>
                  </a:solidFill>
                  <a:latin typeface="맑은 고딕" panose="020F0302020204030204"/>
                  <a:ea typeface="맑은 고딕" panose="020B0503020000020004" pitchFamily="50" charset="-127"/>
                </a:rPr>
                <a:t>Ethereum</a:t>
              </a:r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  <a:latin typeface="맑은 고딕" panose="020F0302020204030204"/>
                  <a:ea typeface="맑은 고딕" panose="020B0503020000020004" pitchFamily="50" charset="-127"/>
                </a:rPr>
                <a:t> Yellow Paper</a:t>
              </a:r>
              <a:endPara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29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2085BA-E400-EB4F-86C9-C3DF117A7B5A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FF55087C-B8C9-CD45-9907-53435B8E897B}"/>
              </a:ext>
            </a:extLst>
          </p:cNvPr>
          <p:cNvSpPr txBox="1"/>
          <p:nvPr/>
        </p:nvSpPr>
        <p:spPr>
          <a:xfrm>
            <a:off x="369605" y="280462"/>
            <a:ext cx="1553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Address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1701A648-4AE2-504C-8C1E-44A1E95B1632}"/>
              </a:ext>
            </a:extLst>
          </p:cNvPr>
          <p:cNvSpPr txBox="1"/>
          <p:nvPr/>
        </p:nvSpPr>
        <p:spPr>
          <a:xfrm>
            <a:off x="2904540" y="1558491"/>
            <a:ext cx="6382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</a:rPr>
              <a:t>1. Generation Private Key</a:t>
            </a: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345D326B-10DB-7349-BC2D-BD88B2713DF1}"/>
              </a:ext>
            </a:extLst>
          </p:cNvPr>
          <p:cNvSpPr txBox="1"/>
          <p:nvPr/>
        </p:nvSpPr>
        <p:spPr>
          <a:xfrm>
            <a:off x="2558099" y="3075057"/>
            <a:ext cx="7075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</a:rPr>
              <a:t>2. Private Key -&gt; Public Key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BECFB792-40B2-A045-AF26-33DE20092FC2}"/>
              </a:ext>
            </a:extLst>
          </p:cNvPr>
          <p:cNvSpPr txBox="1"/>
          <p:nvPr/>
        </p:nvSpPr>
        <p:spPr>
          <a:xfrm>
            <a:off x="2904540" y="4591623"/>
            <a:ext cx="6382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</a:rPr>
              <a:t>3. Public Key -&gt; Address</a:t>
            </a:r>
          </a:p>
        </p:txBody>
      </p:sp>
    </p:spTree>
    <p:extLst>
      <p:ext uri="{BB962C8B-B14F-4D97-AF65-F5344CB8AC3E}">
        <p14:creationId xmlns:p14="http://schemas.microsoft.com/office/powerpoint/2010/main" val="421584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A84E8FB-E67F-8844-9A66-59CC7CCFA2F6}"/>
              </a:ext>
            </a:extLst>
          </p:cNvPr>
          <p:cNvGrpSpPr/>
          <p:nvPr/>
        </p:nvGrpSpPr>
        <p:grpSpPr>
          <a:xfrm>
            <a:off x="2904540" y="2290227"/>
            <a:ext cx="6382919" cy="2277546"/>
            <a:chOff x="2904539" y="2644170"/>
            <a:chExt cx="6382919" cy="22775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B9426C-CC06-4683-AEB7-1B7A48B6BA7F}"/>
                </a:ext>
              </a:extLst>
            </p:cNvPr>
            <p:cNvSpPr txBox="1"/>
            <p:nvPr/>
          </p:nvSpPr>
          <p:spPr>
            <a:xfrm>
              <a:off x="2948131" y="2644170"/>
              <a:ext cx="629573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600" b="1" dirty="0">
                  <a:solidFill>
                    <a:schemeClr val="tx2">
                      <a:lumMod val="50000"/>
                    </a:schemeClr>
                  </a:solidFill>
                  <a:latin typeface="맑은 고딕" panose="020F0302020204030204"/>
                  <a:ea typeface="맑은 고딕" panose="020B0503020000020004" pitchFamily="50" charset="-127"/>
                </a:rPr>
                <a:t>HD Wallet</a:t>
              </a:r>
              <a:endParaRPr kumimoji="0" lang="ko-KR" altLang="en-US" sz="9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TextBox 15">
              <a:extLst>
                <a:ext uri="{FF2B5EF4-FFF2-40B4-BE49-F238E27FC236}">
                  <a16:creationId xmlns:a16="http://schemas.microsoft.com/office/drawing/2014/main" id="{4DAB2741-9338-BD4A-BA1B-18373F7611F1}"/>
                </a:ext>
              </a:extLst>
            </p:cNvPr>
            <p:cNvSpPr txBox="1"/>
            <p:nvPr/>
          </p:nvSpPr>
          <p:spPr>
            <a:xfrm>
              <a:off x="2904539" y="4213830"/>
              <a:ext cx="63829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  <a:latin typeface="맑은 고딕" panose="020F0302020204030204"/>
                  <a:ea typeface="맑은 고딕" panose="020B0503020000020004" pitchFamily="50" charset="-127"/>
                </a:rPr>
                <a:t>BIP 032 &amp; 044</a:t>
              </a:r>
              <a:endPara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81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5403BCE-55A9-1E4B-AFBA-C9661692799A}"/>
              </a:ext>
            </a:extLst>
          </p:cNvPr>
          <p:cNvSpPr/>
          <p:nvPr/>
        </p:nvSpPr>
        <p:spPr>
          <a:xfrm rot="5400000">
            <a:off x="1086686" y="-283005"/>
            <a:ext cx="45719" cy="22190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F2898BA1-3B66-284B-B38C-5CB51F5BF900}"/>
              </a:ext>
            </a:extLst>
          </p:cNvPr>
          <p:cNvSpPr txBox="1"/>
          <p:nvPr/>
        </p:nvSpPr>
        <p:spPr>
          <a:xfrm>
            <a:off x="291192" y="280462"/>
            <a:ext cx="1927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HD Wallet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4C4484-2564-1545-9FBF-4F80E906D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53" y="686754"/>
            <a:ext cx="4306694" cy="548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4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2E4F792-D9A6-DC44-942C-64FA19A6842E}">
  <we:reference id="wa104381063" version="1.0.0.0" store="ko-KR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73</Words>
  <Application>Microsoft Macintosh PowerPoint</Application>
  <PresentationFormat>와이드스크린</PresentationFormat>
  <Paragraphs>24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박정준</dc:creator>
  <cp:lastModifiedBy>박정준</cp:lastModifiedBy>
  <cp:revision>426</cp:revision>
  <dcterms:created xsi:type="dcterms:W3CDTF">2018-01-16T07:52:22Z</dcterms:created>
  <dcterms:modified xsi:type="dcterms:W3CDTF">2018-02-28T10:00:09Z</dcterms:modified>
</cp:coreProperties>
</file>