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67" r:id="rId5"/>
    <p:sldId id="264" r:id="rId6"/>
    <p:sldId id="265" r:id="rId7"/>
    <p:sldId id="268" r:id="rId8"/>
    <p:sldId id="257" r:id="rId9"/>
    <p:sldId id="258" r:id="rId10"/>
    <p:sldId id="259" r:id="rId11"/>
    <p:sldId id="260" r:id="rId12"/>
    <p:sldId id="261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5369"/>
  </p:normalViewPr>
  <p:slideViewPr>
    <p:cSldViewPr snapToGrid="0" snapToObjects="1">
      <p:cViewPr>
        <p:scale>
          <a:sx n="79" d="100"/>
          <a:sy n="79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28ABB-E377-A140-ACE0-DB3868A6DC73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98685-5CE7-1D4B-A2B8-4A52044E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5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98685-5CE7-1D4B-A2B8-4A52044E2A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C91D-EEE3-9045-9A7A-25A3F0B6765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98BC-6B1B-2343-9329-01D94DC7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50006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1.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5907" y="2657475"/>
            <a:ext cx="521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728" y="882842"/>
            <a:ext cx="1182625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43232"/>
                </a:solidFill>
              </a:rPr>
              <a:t>4. </a:t>
            </a:r>
            <a:r>
              <a:rPr lang="en-US" altLang="ko-KR" sz="1600" b="1" dirty="0" err="1" smtClean="0">
                <a:solidFill>
                  <a:srgbClr val="F43232"/>
                </a:solidFill>
              </a:rPr>
              <a:t>Virtualenv</a:t>
            </a:r>
            <a:r>
              <a:rPr lang="en-US" altLang="ko-KR" sz="1600" b="1" dirty="0" smtClean="0">
                <a:solidFill>
                  <a:srgbClr val="F43232"/>
                </a:solidFill>
              </a:rPr>
              <a:t> install </a:t>
            </a:r>
            <a:r>
              <a:rPr lang="en-US" altLang="ko-KR" sz="1600" dirty="0" smtClean="0"/>
              <a:t>{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	$ </a:t>
            </a:r>
            <a:r>
              <a:rPr lang="en-US" sz="1600" dirty="0" err="1" smtClean="0">
                <a:effectLst/>
              </a:rPr>
              <a:t>sudo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easy_install</a:t>
            </a:r>
            <a:r>
              <a:rPr lang="en-US" sz="1600" dirty="0" smtClean="0">
                <a:effectLst/>
              </a:rPr>
              <a:t> pip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	$ </a:t>
            </a:r>
            <a:r>
              <a:rPr lang="en-US" sz="1600" dirty="0" err="1" smtClean="0">
                <a:effectLst/>
              </a:rPr>
              <a:t>sudo</a:t>
            </a:r>
            <a:r>
              <a:rPr lang="en-US" sz="1600" dirty="0" smtClean="0">
                <a:effectLst/>
              </a:rPr>
              <a:t> pip install --upgrade </a:t>
            </a:r>
            <a:r>
              <a:rPr lang="en-US" sz="1600" dirty="0" err="1" smtClean="0">
                <a:effectLst/>
              </a:rPr>
              <a:t>virtualenv</a:t>
            </a:r>
            <a:endParaRPr lang="en-US" sz="1600" dirty="0" smtClean="0">
              <a:effectLst/>
            </a:endParaRPr>
          </a:p>
          <a:p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	</a:t>
            </a:r>
            <a:r>
              <a:rPr lang="en-US" sz="1600" dirty="0" smtClean="0">
                <a:effectLst/>
              </a:rPr>
              <a:t>$ </a:t>
            </a:r>
            <a:r>
              <a:rPr lang="en-US" sz="1600" dirty="0" err="1" smtClean="0">
                <a:effectLst/>
              </a:rPr>
              <a:t>virtualenv</a:t>
            </a:r>
            <a:r>
              <a:rPr lang="en-US" sz="1600" dirty="0" smtClean="0">
                <a:effectLst/>
              </a:rPr>
              <a:t> --system-site-packages ~/</a:t>
            </a:r>
            <a:r>
              <a:rPr lang="en-US" sz="1600" dirty="0" err="1" smtClean="0">
                <a:effectLst/>
              </a:rPr>
              <a:t>tensorflow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	$ source ~</a:t>
            </a:r>
            <a:r>
              <a:rPr lang="en-US" sz="1600" dirty="0" smtClean="0"/>
              <a:t>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</a:t>
            </a:r>
            <a:r>
              <a:rPr lang="en-US" sz="1600" dirty="0" smtClean="0">
                <a:effectLst/>
              </a:rPr>
              <a:t>bin/activate  			</a:t>
            </a:r>
            <a:r>
              <a:rPr lang="en-US" sz="1600" dirty="0" smtClean="0">
                <a:solidFill>
                  <a:srgbClr val="F43232"/>
                </a:solidFill>
              </a:rPr>
              <a:t># If using bash</a:t>
            </a:r>
            <a:br>
              <a:rPr lang="en-US" sz="1600" dirty="0" smtClean="0">
                <a:solidFill>
                  <a:srgbClr val="F43232"/>
                </a:solidFill>
              </a:rPr>
            </a:br>
            <a:r>
              <a:rPr lang="en-US" sz="1600" dirty="0" smtClean="0">
                <a:solidFill>
                  <a:srgbClr val="F43232"/>
                </a:solidFill>
              </a:rPr>
              <a:t>		</a:t>
            </a:r>
            <a:r>
              <a:rPr lang="en-US" sz="1600" dirty="0" smtClean="0">
                <a:solidFill>
                  <a:srgbClr val="F43232"/>
                </a:solidFill>
                <a:effectLst/>
              </a:rPr>
              <a:t>(</a:t>
            </a:r>
            <a:r>
              <a:rPr lang="en-US" sz="1600" dirty="0" err="1" smtClean="0">
                <a:solidFill>
                  <a:srgbClr val="F43232"/>
                </a:solidFill>
                <a:effectLst/>
              </a:rPr>
              <a:t>tensorflow</a:t>
            </a:r>
            <a:r>
              <a:rPr lang="en-US" sz="1600" dirty="0" smtClean="0">
                <a:solidFill>
                  <a:srgbClr val="F43232"/>
                </a:solidFill>
                <a:effectLst/>
              </a:rPr>
              <a:t>)$  </a:t>
            </a:r>
            <a:r>
              <a:rPr lang="en-US" sz="1600" dirty="0" smtClean="0">
                <a:solidFill>
                  <a:srgbClr val="F43232"/>
                </a:solidFill>
              </a:rPr>
              <a:t># Your prompt should change</a:t>
            </a:r>
          </a:p>
          <a:p>
            <a:endParaRPr lang="en-US" altLang="ko-KR" sz="1600" dirty="0" smtClean="0">
              <a:solidFill>
                <a:srgbClr val="F43232"/>
              </a:solidFill>
            </a:endParaRP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43232"/>
                </a:solidFill>
              </a:rPr>
              <a:t># Mac OS X, CPU only, Python 2.7:</a:t>
            </a:r>
            <a:r>
              <a:rPr lang="en-US" sz="1600" dirty="0" smtClean="0">
                <a:solidFill>
                  <a:srgbClr val="F43232"/>
                </a:solidFill>
                <a:effectLst/>
              </a:rPr>
              <a:t/>
            </a:r>
            <a:br>
              <a:rPr lang="en-US" sz="1600" dirty="0" smtClean="0">
                <a:solidFill>
                  <a:srgbClr val="F43232"/>
                </a:solidFill>
                <a:effectLst/>
              </a:rPr>
            </a:br>
            <a:r>
              <a:rPr lang="en-US" sz="1600" dirty="0" smtClean="0">
                <a:effectLst/>
              </a:rPr>
              <a:t>	(</a:t>
            </a:r>
            <a:r>
              <a:rPr lang="en-US" sz="1600" dirty="0" err="1" smtClean="0">
                <a:effectLst/>
              </a:rPr>
              <a:t>tensorflow</a:t>
            </a:r>
            <a:r>
              <a:rPr lang="en-US" sz="1600" dirty="0" smtClean="0">
                <a:effectLst/>
              </a:rPr>
              <a:t>)$ </a:t>
            </a:r>
            <a:r>
              <a:rPr lang="en-US" sz="1600" dirty="0" smtClean="0"/>
              <a:t>export</a:t>
            </a:r>
            <a:r>
              <a:rPr lang="en-US" sz="1600" dirty="0" smtClean="0">
                <a:effectLst/>
              </a:rPr>
              <a:t> TF_BINARY_URL=https:</a:t>
            </a:r>
            <a:r>
              <a:rPr lang="en-US" sz="1600" dirty="0" smtClean="0"/>
              <a:t>//</a:t>
            </a:r>
            <a:r>
              <a:rPr lang="en-US" sz="1600" dirty="0" err="1" smtClean="0"/>
              <a:t>storage.googleapis.com</a:t>
            </a:r>
            <a:r>
              <a:rPr lang="en-US" sz="1600" dirty="0" smtClean="0"/>
              <a:t>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/mac/</a:t>
            </a:r>
            <a:r>
              <a:rPr lang="en-US" sz="1600" dirty="0" err="1" smtClean="0"/>
              <a:t>cpu</a:t>
            </a:r>
            <a:r>
              <a:rPr lang="en-US" sz="1600" dirty="0" smtClean="0"/>
              <a:t>/tensorflow-0.12.1-py2-none-any.whl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	</a:t>
            </a:r>
            <a:r>
              <a:rPr lang="en-US" sz="1600" dirty="0" smtClean="0">
                <a:solidFill>
                  <a:srgbClr val="F43232"/>
                </a:solidFill>
              </a:rPr>
              <a:t># Python 2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	(</a:t>
            </a:r>
            <a:r>
              <a:rPr lang="en-US" sz="1600" dirty="0" err="1" smtClean="0">
                <a:effectLst/>
              </a:rPr>
              <a:t>tensorflow</a:t>
            </a:r>
            <a:r>
              <a:rPr lang="en-US" sz="1600" dirty="0" smtClean="0">
                <a:effectLst/>
              </a:rPr>
              <a:t>)$ pip install --upgrade $TF_BINARY_URL</a:t>
            </a:r>
          </a:p>
          <a:p>
            <a:r>
              <a:rPr lang="en-US" altLang="ko-KR" sz="1600" dirty="0" smtClean="0">
                <a:solidFill>
                  <a:srgbClr val="F43232"/>
                </a:solidFill>
              </a:rPr>
              <a:t>	</a:t>
            </a:r>
            <a:r>
              <a:rPr lang="en-US" sz="1600" dirty="0" smtClean="0">
                <a:effectLst/>
              </a:rPr>
              <a:t>(</a:t>
            </a:r>
            <a:r>
              <a:rPr lang="en-US" sz="1600" dirty="0" err="1" smtClean="0">
                <a:effectLst/>
              </a:rPr>
              <a:t>tensorflow</a:t>
            </a:r>
            <a:r>
              <a:rPr lang="en-US" sz="1600" dirty="0" smtClean="0">
                <a:effectLst/>
              </a:rPr>
              <a:t>)$ deactivate</a:t>
            </a:r>
            <a:endParaRPr lang="en-US" altLang="ko-KR" sz="1600" dirty="0" smtClean="0">
              <a:solidFill>
                <a:srgbClr val="F43232"/>
              </a:solidFill>
            </a:endParaRPr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3728" y="13447"/>
            <a:ext cx="379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728" y="13447"/>
            <a:ext cx="343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이클립스에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ko-KR" altLang="en-US" dirty="0" smtClean="0"/>
              <a:t>연결하기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728" y="542366"/>
            <a:ext cx="9665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이클립스에 파이썬 연결</a:t>
            </a:r>
          </a:p>
          <a:p>
            <a:r>
              <a:rPr lang="ko-KR" altLang="en-US" dirty="0"/>
              <a:t>	</a:t>
            </a:r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smtClean="0"/>
              <a:t>Eclipse &gt; Help &gt; Eclipse Marketplace &gt; </a:t>
            </a:r>
            <a:r>
              <a:rPr lang="en-US" altLang="ko-KR" dirty="0" err="1" smtClean="0"/>
              <a:t>PyDev</a:t>
            </a:r>
            <a:r>
              <a:rPr lang="ko-KR" altLang="en-US" dirty="0" smtClean="0"/>
              <a:t> 검색 후 설치</a:t>
            </a:r>
          </a:p>
          <a:p>
            <a:r>
              <a:rPr lang="ko-KR" altLang="en-US" dirty="0"/>
              <a:t>	</a:t>
            </a:r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Eclipse &gt; Preferences &gt; </a:t>
            </a:r>
            <a:r>
              <a:rPr lang="en-US" altLang="ko-KR" dirty="0" err="1" smtClean="0"/>
              <a:t>PyDev</a:t>
            </a:r>
            <a:r>
              <a:rPr lang="en-US" altLang="ko-KR" dirty="0" smtClean="0"/>
              <a:t> &gt; Interpreters &gt; Python Interpreter &gt; Quick – Auto – </a:t>
            </a:r>
            <a:r>
              <a:rPr lang="en-US" altLang="ko-KR" dirty="0" err="1" smtClean="0"/>
              <a:t>Config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endParaRPr lang="ko-KR" altLang="en-US" dirty="0" smtClean="0"/>
          </a:p>
          <a:p>
            <a:pPr marL="800100" lvl="1" indent="-342900">
              <a:buAutoNum type="arabicPeriod"/>
            </a:pPr>
            <a:endParaRPr lang="ko-KR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6" y="1792408"/>
            <a:ext cx="5052626" cy="34519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728" y="5670178"/>
            <a:ext cx="8982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  이클립스에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 연결</a:t>
            </a:r>
          </a:p>
          <a:p>
            <a:r>
              <a:rPr lang="ko-KR" altLang="en-US" dirty="0"/>
              <a:t>	</a:t>
            </a:r>
            <a:r>
              <a:rPr lang="en-US" altLang="ko-KR" dirty="0" smtClean="0"/>
              <a:t>Eclipse &gt; Preferences &gt; </a:t>
            </a:r>
            <a:r>
              <a:rPr lang="en-US" altLang="ko-KR" dirty="0" err="1" smtClean="0"/>
              <a:t>PyDev</a:t>
            </a:r>
            <a:r>
              <a:rPr lang="en-US" altLang="ko-KR" dirty="0" smtClean="0"/>
              <a:t> &gt; Interpreters &gt; Python Interpreter &gt; New &gt; Browse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등록할 때 모든 종속 라이브러리 함께 등록</a:t>
            </a:r>
            <a:r>
              <a:rPr lang="en-US" altLang="ko-KR" dirty="0" smtClean="0"/>
              <a:t>.	</a:t>
            </a:r>
            <a:endParaRPr lang="ko-KR" altLang="en-US" dirty="0" smtClean="0"/>
          </a:p>
          <a:p>
            <a:pPr marL="800100" lvl="1" indent="-342900">
              <a:buAutoNum type="arabicPeriod"/>
            </a:pPr>
            <a:endParaRPr lang="ko-KR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22" y="1792408"/>
            <a:ext cx="5052626" cy="3484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8941" y="524435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05135" y="52934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1" y="753036"/>
            <a:ext cx="4227303" cy="55401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3728" y="210672"/>
            <a:ext cx="732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  프로젝트 생성시 </a:t>
            </a:r>
            <a:r>
              <a:rPr lang="en-US" altLang="ko-KR" dirty="0" err="1" smtClean="0"/>
              <a:t>PyDev</a:t>
            </a:r>
            <a:r>
              <a:rPr lang="ko-KR" altLang="en-US" dirty="0" smtClean="0"/>
              <a:t>로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 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 확인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90" y="753036"/>
            <a:ext cx="5260034" cy="4600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8890" y="5795682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동일한 코드 입력 후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으로 최종 확인 </a:t>
            </a:r>
            <a:r>
              <a:rPr lang="en-US" altLang="ko-K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31807" y="820270"/>
            <a:ext cx="283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is a Data Flow Graph ?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5179643" y="1773936"/>
            <a:ext cx="768096" cy="768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6939" y="2542032"/>
            <a:ext cx="768096" cy="768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95595" y="3480816"/>
            <a:ext cx="768096" cy="768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1547" y="5102352"/>
            <a:ext cx="768096" cy="768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91155" y="2761929"/>
            <a:ext cx="768096" cy="768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  <a:endCxn id="11" idx="0"/>
          </p:cNvCxnSpPr>
          <p:nvPr/>
        </p:nvCxnSpPr>
        <p:spPr>
          <a:xfrm flipH="1">
            <a:off x="5179643" y="2542032"/>
            <a:ext cx="384048" cy="938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6"/>
            <a:endCxn id="14" idx="1"/>
          </p:cNvCxnSpPr>
          <p:nvPr/>
        </p:nvCxnSpPr>
        <p:spPr>
          <a:xfrm>
            <a:off x="5947739" y="2157984"/>
            <a:ext cx="855901" cy="71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5"/>
            <a:endCxn id="11" idx="1"/>
          </p:cNvCxnSpPr>
          <p:nvPr/>
        </p:nvCxnSpPr>
        <p:spPr>
          <a:xfrm>
            <a:off x="4012550" y="3197643"/>
            <a:ext cx="895530" cy="39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  <a:endCxn id="11" idx="4"/>
          </p:cNvCxnSpPr>
          <p:nvPr/>
        </p:nvCxnSpPr>
        <p:spPr>
          <a:xfrm flipV="1">
            <a:off x="4795595" y="4248912"/>
            <a:ext cx="384048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5758" y="1502373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: </a:t>
            </a:r>
            <a:r>
              <a:rPr lang="en-US"/>
              <a:t>operations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0006" y="3378330"/>
            <a:ext cx="148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  <a:p>
            <a:r>
              <a:rPr lang="en-US" dirty="0" smtClean="0"/>
              <a:t>[ Data arrays 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12080" y="1993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 - * /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12549" y="6131209"/>
            <a:ext cx="431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Tensor Flow == Data arrays(tensor) flowing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8" y="1475232"/>
            <a:ext cx="4889500" cy="34925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73216" y="1794075"/>
            <a:ext cx="3287210" cy="3472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3377" y="5521124"/>
            <a:ext cx="546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TensorFlow</a:t>
            </a:r>
            <a:r>
              <a:rPr lang="ko-KR" altLang="en-US" dirty="0" smtClean="0"/>
              <a:t>는 상수선언 조차도 사실은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dirty="0" err="1" smtClean="0"/>
              <a:t>Sess.run</a:t>
            </a:r>
            <a:r>
              <a:rPr lang="ko-KR" altLang="en-US" dirty="0" smtClean="0"/>
              <a:t> 을 만나서 실행이 될 때 의미를 가지게 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09229" y="4502552"/>
            <a:ext cx="3713242" cy="2083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58" y="1475232"/>
            <a:ext cx="4368397" cy="349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2182" y="820270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Everything is operation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5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384300"/>
            <a:ext cx="7556500" cy="4089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0775" y="82027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Placeholder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5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0" y="2645230"/>
            <a:ext cx="6514498" cy="3037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867" y="516939"/>
            <a:ext cx="276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텐서플로우 라이브러리 임포트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tensorflow</a:t>
            </a:r>
            <a:r>
              <a:rPr lang="en-US" sz="1400" dirty="0"/>
              <a:t> as </a:t>
            </a:r>
            <a:r>
              <a:rPr lang="en-US" sz="1400" dirty="0" err="1"/>
              <a:t>tf</a:t>
            </a:r>
            <a:endParaRPr lang="en-US" sz="1400" dirty="0"/>
          </a:p>
          <a:p>
            <a:r>
              <a:rPr lang="en-US" sz="1400" dirty="0"/>
              <a:t># 텐서플로우 세션 준비</a:t>
            </a:r>
            <a:br>
              <a:rPr lang="en-US" sz="1400" dirty="0"/>
            </a:br>
            <a:r>
              <a:rPr lang="en-US" sz="1400" dirty="0" err="1"/>
              <a:t>sess</a:t>
            </a:r>
            <a:r>
              <a:rPr lang="en-US" sz="1400" dirty="0"/>
              <a:t> = </a:t>
            </a:r>
            <a:r>
              <a:rPr lang="en-US" sz="1400" dirty="0" err="1"/>
              <a:t>tf.Session</a:t>
            </a:r>
            <a:r>
              <a:rPr lang="en-US" sz="1400" dirty="0"/>
              <a:t>()</a:t>
            </a:r>
          </a:p>
          <a:p>
            <a:r>
              <a:rPr lang="en-US" sz="1400" dirty="0"/>
              <a:t># 텐서플로우 세션에서 연산 실행</a:t>
            </a:r>
            <a:br>
              <a:rPr lang="en-US" sz="1400" dirty="0"/>
            </a:br>
            <a:r>
              <a:rPr lang="en-US" sz="1400" dirty="0" err="1"/>
              <a:t>sess.run</a:t>
            </a:r>
            <a:r>
              <a:rPr lang="en-US" sz="1400" dirty="0"/>
              <a:t>(연산 코드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88" y="2644322"/>
            <a:ext cx="3907926" cy="2989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953" y="820270"/>
            <a:ext cx="46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+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62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28" y="1562100"/>
            <a:ext cx="4445000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953" y="820270"/>
            <a:ext cx="46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+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5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4012" y="820270"/>
            <a:ext cx="14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ML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142564"/>
            <a:ext cx="525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배경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Explicit programing </a:t>
            </a:r>
            <a:r>
              <a:rPr lang="ko-KR" altLang="en-US" dirty="0" smtClean="0"/>
              <a:t>의 한계발생</a:t>
            </a:r>
          </a:p>
          <a:p>
            <a:pPr lvl="1"/>
            <a:r>
              <a:rPr lang="en-US" dirty="0" smtClean="0"/>
              <a:t>Spam filter, Automatic Driving  :  too many rules 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3706906"/>
            <a:ext cx="91839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ML </a:t>
            </a:r>
            <a:r>
              <a:rPr lang="en-US" b="1" dirty="0" smtClean="0"/>
              <a:t>:</a:t>
            </a:r>
          </a:p>
          <a:p>
            <a:endParaRPr lang="en-US" altLang="ko-KR" b="1" dirty="0"/>
          </a:p>
          <a:p>
            <a:r>
              <a:rPr lang="en-US" altLang="ko-KR" dirty="0" smtClean="0"/>
              <a:t>“Field of study that gives computers the ability to learn without being explicitly programmed”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	- </a:t>
            </a:r>
            <a:r>
              <a:rPr lang="en-US" dirty="0" smtClean="0"/>
              <a:t>Arthur Samuel (1959 )</a:t>
            </a:r>
          </a:p>
          <a:p>
            <a:endParaRPr lang="ko-KR" altLang="en-US" dirty="0" smtClean="0"/>
          </a:p>
          <a:p>
            <a:r>
              <a:rPr lang="ko-KR" altLang="en-US" sz="1600" dirty="0" smtClean="0"/>
              <a:t>일일히 프로그래밍 하는 것이 아닌 어떤 자료 또는 현상에서 배우는 것이 어떨까 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 라는 생각에서 시작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5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8588" y="820270"/>
            <a:ext cx="355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Supervised / Unsupervised Learning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88027" y="2447365"/>
            <a:ext cx="671940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Supervised </a:t>
            </a:r>
            <a:r>
              <a:rPr lang="en-US" sz="1400" dirty="0"/>
              <a:t>    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/>
              <a:t> - 정해져 있는 </a:t>
            </a:r>
            <a:r>
              <a:rPr lang="en-US" sz="1400" dirty="0" smtClean="0"/>
              <a:t>데이터 / </a:t>
            </a:r>
            <a:r>
              <a:rPr lang="ko-KR" altLang="en-US" sz="1400" dirty="0" smtClean="0"/>
              <a:t>자료를 통한 학습</a:t>
            </a:r>
            <a:r>
              <a:rPr lang="en-US" sz="1400" dirty="0" smtClean="0"/>
              <a:t> </a:t>
            </a:r>
            <a:r>
              <a:rPr lang="en-US" sz="1400" dirty="0"/>
              <a:t>( Labeled example - Training set ) </a:t>
            </a:r>
            <a:endParaRPr lang="en-US" sz="1400" dirty="0" smtClean="0"/>
          </a:p>
          <a:p>
            <a:r>
              <a:rPr lang="ko-KR" altLang="en-US" sz="1400" dirty="0" smtClean="0"/>
              <a:t>		</a:t>
            </a:r>
            <a:r>
              <a:rPr lang="en-US" altLang="ko-KR" sz="1400" dirty="0"/>
              <a:t>ex) </a:t>
            </a:r>
            <a:r>
              <a:rPr lang="ko-KR" altLang="en-US" sz="1200" dirty="0"/>
              <a:t>개 고양이 </a:t>
            </a:r>
            <a:r>
              <a:rPr lang="ko-KR" altLang="en-US" sz="1200" dirty="0" smtClean="0"/>
              <a:t>구분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Unsupervised</a:t>
            </a:r>
          </a:p>
          <a:p>
            <a:r>
              <a:rPr lang="en-US" altLang="ko-KR" sz="1400" dirty="0" smtClean="0"/>
              <a:t>	- </a:t>
            </a:r>
            <a:r>
              <a:rPr lang="en-US" altLang="ko-KR" sz="1400" dirty="0"/>
              <a:t>Label</a:t>
            </a:r>
            <a:r>
              <a:rPr lang="ko-KR" altLang="en-US" sz="1400" dirty="0"/>
              <a:t>을 다 정해주기 힘든 </a:t>
            </a:r>
            <a:r>
              <a:rPr lang="ko-KR" altLang="en-US" sz="1400" dirty="0" smtClean="0"/>
              <a:t>경우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smtClean="0"/>
              <a:t>	</a:t>
            </a:r>
            <a:r>
              <a:rPr lang="en-US" sz="1400" dirty="0"/>
              <a:t>ex) Google news </a:t>
            </a:r>
            <a:r>
              <a:rPr lang="en-US" sz="1400" dirty="0" smtClean="0"/>
              <a:t>grouping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77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8588" y="820270"/>
            <a:ext cx="355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Supervised / Unsupervised Learning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88027" y="2447365"/>
            <a:ext cx="671940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Supervised </a:t>
            </a:r>
            <a:r>
              <a:rPr lang="en-US" sz="1400" dirty="0"/>
              <a:t>    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/>
              <a:t> - 정해져 있는 </a:t>
            </a:r>
            <a:r>
              <a:rPr lang="en-US" sz="1400" dirty="0" smtClean="0"/>
              <a:t>데이터 / </a:t>
            </a:r>
            <a:r>
              <a:rPr lang="ko-KR" altLang="en-US" sz="1400" dirty="0" smtClean="0"/>
              <a:t>자료를 통한 학습</a:t>
            </a:r>
            <a:r>
              <a:rPr lang="en-US" sz="1400" dirty="0" smtClean="0"/>
              <a:t> </a:t>
            </a:r>
            <a:r>
              <a:rPr lang="en-US" sz="1400" dirty="0"/>
              <a:t>( Labeled example - Training set ) </a:t>
            </a:r>
            <a:endParaRPr lang="en-US" sz="1400" dirty="0" smtClean="0"/>
          </a:p>
          <a:p>
            <a:r>
              <a:rPr lang="ko-KR" altLang="en-US" sz="1400" dirty="0" smtClean="0"/>
              <a:t>		</a:t>
            </a:r>
            <a:r>
              <a:rPr lang="en-US" altLang="ko-KR" sz="1400" dirty="0"/>
              <a:t>ex) </a:t>
            </a:r>
            <a:r>
              <a:rPr lang="ko-KR" altLang="en-US" sz="1200" dirty="0"/>
              <a:t>개 고양이 </a:t>
            </a:r>
            <a:r>
              <a:rPr lang="ko-KR" altLang="en-US" sz="1200" dirty="0" smtClean="0"/>
              <a:t>구분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Unsupervised</a:t>
            </a:r>
          </a:p>
          <a:p>
            <a:r>
              <a:rPr lang="en-US" altLang="ko-KR" sz="1400" dirty="0" smtClean="0"/>
              <a:t>	- </a:t>
            </a:r>
            <a:r>
              <a:rPr lang="en-US" altLang="ko-KR" sz="1400" dirty="0"/>
              <a:t>Label</a:t>
            </a:r>
            <a:r>
              <a:rPr lang="ko-KR" altLang="en-US" sz="1400" dirty="0"/>
              <a:t>을 다 정해주기 힘든 </a:t>
            </a:r>
            <a:r>
              <a:rPr lang="ko-KR" altLang="en-US" sz="1400" dirty="0" smtClean="0"/>
              <a:t>경우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smtClean="0"/>
              <a:t>	</a:t>
            </a:r>
            <a:r>
              <a:rPr lang="en-US" sz="1400" dirty="0"/>
              <a:t>ex) Google news </a:t>
            </a:r>
            <a:r>
              <a:rPr lang="en-US" sz="1400" dirty="0" smtClean="0"/>
              <a:t>grouping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" name="Rounded Rectangle 1"/>
          <p:cNvSpPr/>
          <p:nvPr/>
        </p:nvSpPr>
        <p:spPr>
          <a:xfrm>
            <a:off x="2138082" y="2017059"/>
            <a:ext cx="7678271" cy="16808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4734" y="820270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Training Data Set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68170" y="2929218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3, 6, 9</a:t>
            </a:r>
          </a:p>
          <a:p>
            <a:r>
              <a:rPr lang="en-US" dirty="0" smtClean="0"/>
              <a:t>2, 5, 7</a:t>
            </a:r>
          </a:p>
          <a:p>
            <a:r>
              <a:rPr lang="en-US" dirty="0" smtClean="0"/>
              <a:t>2, 3, 5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5108" y="2929218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4193" y="25598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3997" y="25634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66465" y="2559886"/>
            <a:ext cx="1452282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66465" y="2929218"/>
            <a:ext cx="1452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03997" y="2559886"/>
            <a:ext cx="0" cy="129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34" y="238720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39825" y="2925627"/>
            <a:ext cx="1086275" cy="3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7595" y="3428628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학습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26100" y="303524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모델 형성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3763" y="5748618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: </a:t>
            </a:r>
            <a:r>
              <a:rPr lang="ko-KR" altLang="en-US" sz="1400" dirty="0" smtClean="0"/>
              <a:t>특징</a:t>
            </a:r>
          </a:p>
          <a:p>
            <a:r>
              <a:rPr lang="en-US" sz="1400" dirty="0" smtClean="0"/>
              <a:t>Y : </a:t>
            </a:r>
            <a:r>
              <a:rPr lang="ko-KR" altLang="en-US" sz="1400" dirty="0" smtClean="0"/>
              <a:t>정해진 값</a:t>
            </a:r>
            <a:r>
              <a:rPr lang="en-US" altLang="ko-KR" sz="1400" dirty="0" smtClean="0"/>
              <a:t> ( Label )</a:t>
            </a:r>
            <a:endParaRPr lang="en-US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821330" y="3428628"/>
            <a:ext cx="1276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Xtest</a:t>
            </a:r>
            <a:r>
              <a:rPr lang="en-US" sz="1400" dirty="0" smtClean="0"/>
              <a:t> = [9, 6, 3]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993484" y="2756541"/>
            <a:ext cx="1065135" cy="63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3453" y="320621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</a:t>
            </a:r>
            <a:r>
              <a:rPr lang="ko-KR" altLang="en-US" sz="1400" dirty="0" smtClean="0"/>
              <a:t>질문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112000" y="2559886"/>
            <a:ext cx="1128806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61037" y="261785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r>
              <a:rPr lang="en-US" sz="1400" dirty="0" smtClean="0"/>
              <a:t>. </a:t>
            </a:r>
            <a:r>
              <a:rPr lang="ko-KR" altLang="en-US" sz="1400" dirty="0" smtClean="0"/>
              <a:t>도출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75928" y="294809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Y = 3</a:t>
            </a:r>
            <a:endParaRPr lang="en-US" sz="14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8300837" y="2948089"/>
            <a:ext cx="720069" cy="3540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563545" y="2352538"/>
            <a:ext cx="1994647" cy="170735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3589" y="1881900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en-US" altLang="ko-KR" sz="1400" dirty="0" smtClean="0"/>
              <a:t>Training Data 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8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023" y="820270"/>
            <a:ext cx="28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Types of Supervised Learning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1047" y="2294633"/>
            <a:ext cx="55258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b="1" dirty="0" err="1" smtClean="0"/>
              <a:t>Regression</a:t>
            </a:r>
            <a:r>
              <a:rPr lang="it-IT" b="1" dirty="0" smtClean="0"/>
              <a:t> </a:t>
            </a:r>
          </a:p>
          <a:p>
            <a:r>
              <a:rPr lang="it-IT" sz="1600" dirty="0" smtClean="0"/>
              <a:t>	 </a:t>
            </a:r>
            <a:r>
              <a:rPr lang="it-IT" sz="1600" dirty="0" err="1" smtClean="0"/>
              <a:t>시험</a:t>
            </a:r>
            <a:r>
              <a:rPr lang="it-IT" sz="1600" dirty="0" smtClean="0"/>
              <a:t> </a:t>
            </a:r>
            <a:r>
              <a:rPr lang="it-IT" sz="1600" dirty="0" err="1" smtClean="0"/>
              <a:t>성적</a:t>
            </a:r>
            <a:r>
              <a:rPr lang="it-IT" sz="1600" dirty="0" smtClean="0"/>
              <a:t> ( 0 ~ 100 ) </a:t>
            </a:r>
            <a:r>
              <a:rPr lang="it-IT" sz="1600" dirty="0" err="1" smtClean="0"/>
              <a:t>예측</a:t>
            </a:r>
            <a:r>
              <a:rPr lang="it-IT" sz="1600" dirty="0" smtClean="0"/>
              <a:t> </a:t>
            </a:r>
            <a:r>
              <a:rPr lang="it-IT" sz="1600" dirty="0" err="1" smtClean="0"/>
              <a:t>프로그램</a:t>
            </a:r>
            <a:r>
              <a:rPr lang="it-IT" sz="1600" dirty="0" smtClean="0"/>
              <a:t> (( </a:t>
            </a:r>
            <a:r>
              <a:rPr lang="it-IT" sz="1600" dirty="0" err="1" smtClean="0"/>
              <a:t>넓은</a:t>
            </a:r>
            <a:r>
              <a:rPr lang="it-IT" sz="1600" dirty="0" smtClean="0"/>
              <a:t> </a:t>
            </a:r>
            <a:r>
              <a:rPr lang="it-IT" sz="1600" dirty="0" err="1" smtClean="0"/>
              <a:t>범위</a:t>
            </a:r>
            <a:r>
              <a:rPr lang="it-IT" sz="1600" dirty="0" smtClean="0"/>
              <a:t> )) </a:t>
            </a:r>
          </a:p>
          <a:p>
            <a:endParaRPr lang="it-IT" dirty="0" smtClean="0"/>
          </a:p>
          <a:p>
            <a:endParaRPr lang="it-IT" dirty="0"/>
          </a:p>
          <a:p>
            <a:pPr marL="285750" indent="-285750">
              <a:buFont typeface="Arial" charset="0"/>
              <a:buChar char="•"/>
            </a:pPr>
            <a:r>
              <a:rPr lang="it-IT" b="1" dirty="0" err="1" smtClean="0"/>
              <a:t>Binary</a:t>
            </a:r>
            <a:r>
              <a:rPr lang="it-IT" b="1" dirty="0" smtClean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</a:p>
          <a:p>
            <a:r>
              <a:rPr lang="it-IT" dirty="0" smtClean="0"/>
              <a:t>	Pass / Non-pass </a:t>
            </a:r>
            <a:r>
              <a:rPr lang="it-IT" sz="1600" dirty="0" err="1" smtClean="0"/>
              <a:t>예측</a:t>
            </a:r>
            <a:r>
              <a:rPr lang="it-IT" sz="1600" dirty="0" smtClean="0"/>
              <a:t> </a:t>
            </a:r>
            <a:r>
              <a:rPr lang="it-IT" sz="1600" dirty="0" err="1" smtClean="0"/>
              <a:t>프로그램</a:t>
            </a:r>
            <a:r>
              <a:rPr lang="it-IT" sz="1600" dirty="0" smtClean="0"/>
              <a:t> 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b="1" dirty="0" smtClean="0"/>
              <a:t>M</a:t>
            </a:r>
            <a:r>
              <a:rPr lang="it-IT" b="1" dirty="0" smtClean="0"/>
              <a:t>ulti-</a:t>
            </a:r>
            <a:r>
              <a:rPr lang="it-IT" b="1" dirty="0" err="1" smtClean="0"/>
              <a:t>label</a:t>
            </a:r>
            <a:r>
              <a:rPr lang="it-IT" b="1" dirty="0" smtClean="0"/>
              <a:t> </a:t>
            </a:r>
            <a:r>
              <a:rPr lang="it-IT" b="1" dirty="0" err="1" smtClean="0"/>
              <a:t>classification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	</a:t>
            </a:r>
            <a:r>
              <a:rPr lang="it-IT" sz="1600" dirty="0" err="1" smtClean="0"/>
              <a:t>어떤</a:t>
            </a:r>
            <a:r>
              <a:rPr lang="it-IT" dirty="0" smtClean="0"/>
              <a:t> </a:t>
            </a:r>
            <a:r>
              <a:rPr lang="it-IT" dirty="0"/>
              <a:t>Grade( A, B, C, D, E and </a:t>
            </a:r>
            <a:r>
              <a:rPr lang="it-IT" dirty="0" err="1"/>
              <a:t>F</a:t>
            </a:r>
            <a:r>
              <a:rPr lang="it-IT" dirty="0"/>
              <a:t> ) </a:t>
            </a:r>
          </a:p>
          <a:p>
            <a:r>
              <a:rPr lang="it-IT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1725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196" y="820270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Regression</a:t>
            </a:r>
            <a:r>
              <a:rPr lang="it-IT" b="1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6034" y="820270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Binary</a:t>
            </a:r>
            <a:r>
              <a:rPr lang="it-IT" b="1" dirty="0" smtClean="0"/>
              <a:t> </a:t>
            </a:r>
            <a:r>
              <a:rPr lang="it-IT" b="1" dirty="0" err="1" smtClean="0"/>
              <a:t>classification</a:t>
            </a:r>
            <a:r>
              <a:rPr lang="it-IT" b="1" dirty="0" smtClean="0"/>
              <a:t> </a:t>
            </a:r>
            <a:endParaRPr lang="it-I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03300" y="82027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Multi-</a:t>
            </a:r>
            <a:r>
              <a:rPr lang="it-IT" b="1" dirty="0" err="1" smtClean="0"/>
              <a:t>label</a:t>
            </a:r>
            <a:r>
              <a:rPr lang="it-IT" b="1" dirty="0" smtClean="0"/>
              <a:t> </a:t>
            </a:r>
            <a:r>
              <a:rPr lang="it-IT" b="1" dirty="0" err="1" smtClean="0"/>
              <a:t>classification</a:t>
            </a:r>
            <a:r>
              <a:rPr lang="it-IT" b="1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4" y="1803400"/>
            <a:ext cx="2997200" cy="325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37" y="1803400"/>
            <a:ext cx="2997200" cy="326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64" y="1790700"/>
            <a:ext cx="3009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50006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2.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0338" y="2657475"/>
            <a:ext cx="654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/>
              <a:t>설치하기 </a:t>
            </a:r>
            <a:r>
              <a:rPr lang="en-US" altLang="ko-KR" sz="5400" dirty="0" smtClean="0"/>
              <a:t>+</a:t>
            </a:r>
            <a:r>
              <a:rPr lang="ko-KR" altLang="en-US" sz="5400" dirty="0" smtClean="0"/>
              <a:t> 기초 예제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9081" y="5903258"/>
            <a:ext cx="758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ko-KR" altLang="en-US" dirty="0" smtClean="0"/>
              <a:t>공식 홈페이지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www.tensorflow.org</a:t>
            </a:r>
            <a:r>
              <a:rPr lang="en-US" dirty="0" smtClean="0"/>
              <a:t>/</a:t>
            </a:r>
            <a:r>
              <a:rPr lang="en-US" dirty="0" err="1" smtClean="0"/>
              <a:t>get_started</a:t>
            </a:r>
            <a:r>
              <a:rPr lang="en-US" dirty="0" smtClean="0"/>
              <a:t>/</a:t>
            </a:r>
            <a:r>
              <a:rPr lang="en-US" dirty="0" err="1" smtClean="0"/>
              <a:t>os_setup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728" y="13447"/>
            <a:ext cx="379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293" y="546665"/>
            <a:ext cx="1079821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43232"/>
                </a:solidFill>
              </a:rPr>
              <a:t>1.</a:t>
            </a:r>
            <a:r>
              <a:rPr lang="ko-KR" altLang="en-US" sz="1600" b="1" dirty="0" smtClean="0">
                <a:solidFill>
                  <a:srgbClr val="F43232"/>
                </a:solidFill>
              </a:rPr>
              <a:t> </a:t>
            </a:r>
            <a:r>
              <a:rPr lang="en-US" sz="1600" b="1" dirty="0" smtClean="0">
                <a:solidFill>
                  <a:srgbClr val="F43232"/>
                </a:solidFill>
              </a:rPr>
              <a:t>Brew </a:t>
            </a:r>
            <a:r>
              <a:rPr lang="en-US" altLang="ko-KR" sz="1600" b="1" dirty="0" smtClean="0">
                <a:solidFill>
                  <a:srgbClr val="F43232"/>
                </a:solidFill>
              </a:rPr>
              <a:t>install</a:t>
            </a:r>
            <a:endParaRPr lang="ko-KR" altLang="en-US" sz="1600" b="1" dirty="0" smtClean="0">
              <a:solidFill>
                <a:srgbClr val="F43232"/>
              </a:solidFill>
            </a:endParaRPr>
          </a:p>
          <a:p>
            <a:r>
              <a:rPr lang="en-US" altLang="ko-KR" sz="1600" b="1" dirty="0" smtClean="0">
                <a:solidFill>
                  <a:srgbClr val="F43232"/>
                </a:solidFill>
              </a:rPr>
              <a:t>2.</a:t>
            </a:r>
            <a:r>
              <a:rPr lang="ko-KR" altLang="en-US" sz="1600" b="1" dirty="0" smtClean="0">
                <a:solidFill>
                  <a:srgbClr val="F43232"/>
                </a:solidFill>
              </a:rPr>
              <a:t> </a:t>
            </a:r>
            <a:r>
              <a:rPr lang="en-US" altLang="ko-KR" sz="1600" b="1" dirty="0" smtClean="0">
                <a:solidFill>
                  <a:srgbClr val="F43232"/>
                </a:solidFill>
              </a:rPr>
              <a:t>Python install</a:t>
            </a:r>
          </a:p>
          <a:p>
            <a:r>
              <a:rPr lang="en-US" altLang="ko-KR" sz="1600" b="1" dirty="0" smtClean="0">
                <a:solidFill>
                  <a:srgbClr val="F43232"/>
                </a:solidFill>
              </a:rPr>
              <a:t>3. </a:t>
            </a:r>
            <a:r>
              <a:rPr lang="en-US" altLang="ko-KR" sz="1600" b="1" dirty="0" err="1" smtClean="0">
                <a:solidFill>
                  <a:srgbClr val="F43232"/>
                </a:solidFill>
              </a:rPr>
              <a:t>TensorFlow</a:t>
            </a:r>
            <a:r>
              <a:rPr lang="en-US" altLang="ko-KR" sz="1600" b="1" dirty="0" smtClean="0">
                <a:solidFill>
                  <a:srgbClr val="F43232"/>
                </a:solidFill>
              </a:rPr>
              <a:t> install </a:t>
            </a:r>
            <a:r>
              <a:rPr lang="en-US" altLang="ko-KR" sz="1600" dirty="0" smtClean="0"/>
              <a:t>{</a:t>
            </a:r>
          </a:p>
          <a:p>
            <a:r>
              <a:rPr lang="en-US" sz="1600" dirty="0" smtClean="0">
                <a:effectLst/>
              </a:rPr>
              <a:t>	$ </a:t>
            </a:r>
            <a:r>
              <a:rPr lang="en-US" sz="1600" dirty="0" err="1" smtClean="0">
                <a:effectLst/>
              </a:rPr>
              <a:t>sudo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easy_install</a:t>
            </a:r>
            <a:r>
              <a:rPr lang="en-US" sz="1600" dirty="0" smtClean="0">
                <a:effectLst/>
              </a:rPr>
              <a:t> pip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	$ </a:t>
            </a:r>
            <a:r>
              <a:rPr lang="en-US" sz="1600" dirty="0" err="1" smtClean="0">
                <a:effectLst/>
              </a:rPr>
              <a:t>sudo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easy_install</a:t>
            </a:r>
            <a:r>
              <a:rPr lang="en-US" sz="1600" dirty="0" smtClean="0">
                <a:effectLst/>
              </a:rPr>
              <a:t> --upgrade six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# Mac OS X, CPU only, Python 2.7: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	$ </a:t>
            </a:r>
            <a:r>
              <a:rPr lang="en-US" sz="1600" dirty="0"/>
              <a:t>export</a:t>
            </a:r>
            <a:r>
              <a:rPr lang="en-US" sz="1600" dirty="0" smtClean="0">
                <a:effectLst/>
              </a:rPr>
              <a:t> TF_BINARY_URL=https:</a:t>
            </a:r>
            <a:r>
              <a:rPr lang="en-US" sz="1600" dirty="0"/>
              <a:t>//</a:t>
            </a:r>
            <a:r>
              <a:rPr lang="en-US" sz="1600" dirty="0" err="1" smtClean="0"/>
              <a:t>storage.googleapis.com</a:t>
            </a:r>
            <a:r>
              <a:rPr lang="en-US" sz="1600" dirty="0" smtClean="0"/>
              <a:t>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/mac/</a:t>
            </a:r>
            <a:r>
              <a:rPr lang="en-US" sz="1600" dirty="0" err="1" smtClean="0"/>
              <a:t>cpu</a:t>
            </a:r>
            <a:r>
              <a:rPr lang="en-US" sz="1600" dirty="0" smtClean="0"/>
              <a:t>/tensorflow-0.12.1-py2-none-any.whl</a:t>
            </a:r>
          </a:p>
          <a:p>
            <a:endParaRPr lang="en-US" sz="1600" dirty="0">
              <a:effectLst/>
            </a:endParaRPr>
          </a:p>
          <a:p>
            <a:r>
              <a:rPr lang="en-US" sz="1600" dirty="0" smtClean="0"/>
              <a:t>	</a:t>
            </a:r>
            <a:r>
              <a:rPr lang="en-US" sz="1600" dirty="0">
                <a:solidFill>
                  <a:srgbClr val="FF0000"/>
                </a:solidFill>
              </a:rPr>
              <a:t># Python 2</a:t>
            </a:r>
            <a:r>
              <a:rPr lang="en-US" sz="16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1600" dirty="0" smtClean="0">
                <a:solidFill>
                  <a:srgbClr val="FF0000"/>
                </a:solidFill>
                <a:effectLst/>
              </a:rPr>
            </a:br>
            <a:r>
              <a:rPr lang="en-US" sz="1600" dirty="0" smtClean="0">
                <a:effectLst/>
              </a:rPr>
              <a:t>	$ </a:t>
            </a:r>
            <a:r>
              <a:rPr lang="en-US" sz="1600" dirty="0" err="1" smtClean="0">
                <a:effectLst/>
              </a:rPr>
              <a:t>sudo</a:t>
            </a:r>
            <a:r>
              <a:rPr lang="en-US" sz="1600" dirty="0" smtClean="0">
                <a:effectLst/>
              </a:rPr>
              <a:t> pip install --upgrade $TF_BINARY_URL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endParaRPr lang="ko-KR" altLang="en-US" sz="1600" dirty="0" smtClean="0"/>
          </a:p>
          <a:p>
            <a:r>
              <a:rPr lang="en-US" altLang="ko-KR" sz="1600" b="1" dirty="0" smtClean="0">
                <a:solidFill>
                  <a:srgbClr val="F43232"/>
                </a:solidFill>
              </a:rPr>
              <a:t>4.</a:t>
            </a:r>
            <a:r>
              <a:rPr lang="ko-KR" altLang="en-US" sz="1600" b="1" dirty="0" smtClean="0">
                <a:solidFill>
                  <a:srgbClr val="F43232"/>
                </a:solidFill>
              </a:rPr>
              <a:t> 잘 깔렸는지 확인</a:t>
            </a:r>
            <a:endParaRPr lang="ko-KR" altLang="en-US" sz="1600" dirty="0"/>
          </a:p>
          <a:p>
            <a:r>
              <a:rPr lang="ko-KR" altLang="en-US" sz="1600" dirty="0" smtClean="0"/>
              <a:t>	</a:t>
            </a:r>
            <a:r>
              <a:rPr lang="en-US" sz="1600" dirty="0" smtClean="0"/>
              <a:t>$ </a:t>
            </a:r>
            <a:r>
              <a:rPr lang="en-US" sz="1600" dirty="0"/>
              <a:t>python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ko-KR" altLang="en-US" sz="1600" dirty="0" smtClean="0"/>
              <a:t>	</a:t>
            </a:r>
            <a:r>
              <a:rPr lang="en-US" sz="1600" dirty="0" smtClean="0"/>
              <a:t>&gt;&gt;&gt; </a:t>
            </a:r>
            <a:r>
              <a:rPr lang="en-US" sz="1600" dirty="0"/>
              <a:t>import </a:t>
            </a:r>
            <a:r>
              <a:rPr lang="en-US" sz="1600" dirty="0" err="1"/>
              <a:t>tensorflow</a:t>
            </a:r>
            <a:r>
              <a:rPr lang="en-US" sz="1600" dirty="0"/>
              <a:t> as </a:t>
            </a:r>
            <a:r>
              <a:rPr lang="en-US" sz="1600" dirty="0" err="1"/>
              <a:t>tf</a:t>
            </a:r>
            <a:r>
              <a:rPr lang="en-US" sz="1600" dirty="0"/>
              <a:t>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ko-KR" altLang="en-US" sz="1600" dirty="0" smtClean="0"/>
              <a:t>	</a:t>
            </a:r>
            <a:r>
              <a:rPr lang="en-US" sz="1600" dirty="0" smtClean="0"/>
              <a:t>&gt;&gt;&gt; </a:t>
            </a:r>
            <a:r>
              <a:rPr lang="en-US" sz="1600" dirty="0"/>
              <a:t>hello = </a:t>
            </a:r>
            <a:r>
              <a:rPr lang="en-US" sz="1600" dirty="0" err="1"/>
              <a:t>tf.constant</a:t>
            </a:r>
            <a:r>
              <a:rPr lang="en-US" sz="1600" dirty="0"/>
              <a:t>('Hello, </a:t>
            </a:r>
            <a:r>
              <a:rPr lang="en-US" sz="1600" dirty="0" err="1"/>
              <a:t>TensorFlow</a:t>
            </a:r>
            <a:r>
              <a:rPr lang="en-US" sz="1600" dirty="0"/>
              <a:t>!')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ko-KR" altLang="en-US" sz="1600" dirty="0" smtClean="0"/>
              <a:t>	</a:t>
            </a:r>
            <a:r>
              <a:rPr lang="en-US" sz="1600" dirty="0" smtClean="0"/>
              <a:t>&gt;&gt;&gt; </a:t>
            </a:r>
            <a:r>
              <a:rPr lang="en-US" sz="1600" dirty="0" err="1"/>
              <a:t>sess</a:t>
            </a:r>
            <a:r>
              <a:rPr lang="en-US" sz="1600" dirty="0"/>
              <a:t> = </a:t>
            </a:r>
            <a:r>
              <a:rPr lang="en-US" sz="1600" dirty="0" err="1"/>
              <a:t>tf.Session</a:t>
            </a:r>
            <a:r>
              <a:rPr lang="en-US" sz="1600" dirty="0"/>
              <a:t>()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ko-KR" altLang="en-US" sz="1600" dirty="0" smtClean="0"/>
              <a:t>	</a:t>
            </a:r>
            <a:r>
              <a:rPr lang="en-US" sz="1600" dirty="0" smtClean="0"/>
              <a:t>&gt;&gt;&gt; </a:t>
            </a:r>
            <a:r>
              <a:rPr lang="en-US" sz="1600" dirty="0"/>
              <a:t>print(</a:t>
            </a:r>
            <a:r>
              <a:rPr lang="en-US" sz="1600" dirty="0" err="1"/>
              <a:t>sess.run</a:t>
            </a:r>
            <a:r>
              <a:rPr lang="en-US" sz="1600" dirty="0"/>
              <a:t>(hello))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ko-KR" altLang="en-US" sz="1600" dirty="0" smtClean="0"/>
              <a:t>	</a:t>
            </a:r>
            <a:r>
              <a:rPr lang="en-US" sz="1600" dirty="0" smtClean="0"/>
              <a:t>Hello</a:t>
            </a:r>
            <a:r>
              <a:rPr lang="en-US" sz="1600" dirty="0"/>
              <a:t>, </a:t>
            </a:r>
            <a:r>
              <a:rPr lang="en-US" sz="1600" dirty="0" err="1"/>
              <a:t>TensorFlow</a:t>
            </a:r>
            <a:r>
              <a:rPr lang="en-US" sz="1600" dirty="0"/>
              <a:t>! </a:t>
            </a:r>
            <a:r>
              <a:rPr lang="ko-KR" altLang="en-US" sz="1600" dirty="0" smtClean="0"/>
              <a:t>			</a:t>
            </a:r>
            <a:r>
              <a:rPr lang="en-US" sz="1600" dirty="0" smtClean="0"/>
              <a:t> // </a:t>
            </a:r>
            <a:r>
              <a:rPr lang="ko-KR" altLang="en-US" sz="1600" dirty="0" smtClean="0"/>
              <a:t>출력 확인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8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282</Words>
  <Application>Microsoft Macintosh PowerPoint</Application>
  <PresentationFormat>Widescreen</PresentationFormat>
  <Paragraphs>129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2017-01-16T16:11:42Z</dcterms:created>
  <dcterms:modified xsi:type="dcterms:W3CDTF">2017-01-17T12:07:37Z</dcterms:modified>
</cp:coreProperties>
</file>