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7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5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9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9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3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0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64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3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785D-8030-4FCA-AF1C-B523CD2399FF}" type="datetimeFigureOut">
              <a:rPr lang="en-PH" smtClean="0"/>
              <a:t>08/09/2020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C7178A7-40C3-4E71-BDBF-2728C088079C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60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2ACA-7075-4EF4-8B26-8D6612922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Divine Revelation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62818-8DB1-41FF-9FCF-CDFDE38DD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</a:t>
            </a:r>
            <a:r>
              <a:rPr lang="en-US" dirty="0" err="1"/>
              <a:t>paulo</a:t>
            </a:r>
            <a:r>
              <a:rPr lang="en-US" dirty="0"/>
              <a:t>,  angelica l.     Bscs-1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1589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055438-7E99-49E1-81DF-2772C7054F8B}"/>
              </a:ext>
            </a:extLst>
          </p:cNvPr>
          <p:cNvSpPr/>
          <p:nvPr/>
        </p:nvSpPr>
        <p:spPr>
          <a:xfrm>
            <a:off x="761999" y="1308100"/>
            <a:ext cx="2705100" cy="12827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God’s Plan of Salvation</a:t>
            </a:r>
          </a:p>
          <a:p>
            <a:pPr algn="ctr"/>
            <a:r>
              <a:rPr lang="en-US" sz="1700" dirty="0"/>
              <a:t>to save, redeem, and exalt humankind, through Jesus Christ.</a:t>
            </a:r>
            <a:endParaRPr lang="en-PH" sz="17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3F9CDA-9387-4CCF-BBAB-C9DC55FA0303}"/>
              </a:ext>
            </a:extLst>
          </p:cNvPr>
          <p:cNvSpPr/>
          <p:nvPr/>
        </p:nvSpPr>
        <p:spPr>
          <a:xfrm>
            <a:off x="4600575" y="692150"/>
            <a:ext cx="2705100" cy="12827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God’s Action</a:t>
            </a:r>
            <a:endParaRPr lang="en-US" dirty="0"/>
          </a:p>
          <a:p>
            <a:pPr algn="ctr"/>
            <a:r>
              <a:rPr lang="en-US" dirty="0"/>
              <a:t>goodness, wisdom, and power.</a:t>
            </a:r>
            <a:endParaRPr lang="en-PH" sz="2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721BA0-D606-47EE-8AAD-DBE4C5C1E62C}"/>
              </a:ext>
            </a:extLst>
          </p:cNvPr>
          <p:cNvSpPr/>
          <p:nvPr/>
        </p:nvSpPr>
        <p:spPr>
          <a:xfrm>
            <a:off x="8382002" y="1333500"/>
            <a:ext cx="2705100" cy="1282700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Divine Love</a:t>
            </a:r>
          </a:p>
          <a:p>
            <a:pPr algn="ctr"/>
            <a:r>
              <a:rPr lang="en-US" dirty="0"/>
              <a:t>God loves the world </a:t>
            </a:r>
            <a:endParaRPr lang="en-P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37EECE-2F9D-4EE4-B91F-B3F306472186}"/>
              </a:ext>
            </a:extLst>
          </p:cNvPr>
          <p:cNvSpPr/>
          <p:nvPr/>
        </p:nvSpPr>
        <p:spPr>
          <a:xfrm>
            <a:off x="1209675" y="3530843"/>
            <a:ext cx="2705100" cy="12827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God Shows us the Truth</a:t>
            </a:r>
            <a:endParaRPr lang="en-PH" sz="20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93369E-31A2-48B3-9EAF-B2E9F67F8551}"/>
              </a:ext>
            </a:extLst>
          </p:cNvPr>
          <p:cNvSpPr/>
          <p:nvPr/>
        </p:nvSpPr>
        <p:spPr>
          <a:xfrm>
            <a:off x="4600575" y="4457700"/>
            <a:ext cx="2705100" cy="1708150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Content and Process</a:t>
            </a:r>
          </a:p>
          <a:p>
            <a:pPr algn="ctr"/>
            <a:r>
              <a:rPr lang="en-US" dirty="0"/>
              <a:t>God reveals knowledge of himself, his will, and his divine providence to the world.</a:t>
            </a:r>
            <a:endParaRPr lang="en-PH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914AB7-2647-4D07-8332-0E32B49EA34F}"/>
              </a:ext>
            </a:extLst>
          </p:cNvPr>
          <p:cNvSpPr/>
          <p:nvPr/>
        </p:nvSpPr>
        <p:spPr>
          <a:xfrm>
            <a:off x="8064673" y="3530843"/>
            <a:ext cx="2705100" cy="12827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Knowledge</a:t>
            </a:r>
            <a:endParaRPr lang="en-PH" sz="20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19D01-D547-4777-BBC6-37A6845B12C6}"/>
              </a:ext>
            </a:extLst>
          </p:cNvPr>
          <p:cNvSpPr/>
          <p:nvPr/>
        </p:nvSpPr>
        <p:spPr>
          <a:xfrm>
            <a:off x="4600575" y="2574925"/>
            <a:ext cx="2705100" cy="1282700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The Divine Revelation</a:t>
            </a:r>
          </a:p>
          <a:p>
            <a:pPr algn="ctr"/>
            <a:r>
              <a:rPr lang="en-US" sz="1400" dirty="0"/>
              <a:t>God’s makes himself known as Lord through divine revelation,</a:t>
            </a:r>
            <a:endParaRPr lang="en-PH" sz="1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4DC77-0062-4FA6-800F-CAB461AA3FD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62225" y="2616200"/>
            <a:ext cx="0" cy="914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F2EC1-EB61-44DE-8327-41EB6DBFA47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09999" y="4849934"/>
            <a:ext cx="790576" cy="4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3D24DF-D6BF-4BC2-A76E-D51B63AB21E4}"/>
              </a:ext>
            </a:extLst>
          </p:cNvPr>
          <p:cNvCxnSpPr>
            <a:cxnSpLocks/>
          </p:cNvCxnSpPr>
          <p:nvPr/>
        </p:nvCxnSpPr>
        <p:spPr>
          <a:xfrm flipV="1">
            <a:off x="9620250" y="2616201"/>
            <a:ext cx="0" cy="91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161B0A-7C8E-4333-9C87-326F1C7A4BF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305675" y="4849934"/>
            <a:ext cx="937177" cy="4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367444-FF1C-4125-AB77-EB2929DE560A}"/>
              </a:ext>
            </a:extLst>
          </p:cNvPr>
          <p:cNvCxnSpPr>
            <a:cxnSpLocks/>
          </p:cNvCxnSpPr>
          <p:nvPr/>
        </p:nvCxnSpPr>
        <p:spPr>
          <a:xfrm flipH="1" flipV="1">
            <a:off x="3467099" y="2367084"/>
            <a:ext cx="1133476" cy="37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B90B99-4AC4-409C-9020-E562C6F9FB93}"/>
              </a:ext>
            </a:extLst>
          </p:cNvPr>
          <p:cNvCxnSpPr>
            <a:cxnSpLocks/>
          </p:cNvCxnSpPr>
          <p:nvPr/>
        </p:nvCxnSpPr>
        <p:spPr>
          <a:xfrm flipH="1">
            <a:off x="7277098" y="2354263"/>
            <a:ext cx="1104904" cy="37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CD65E6-5CBD-46FD-AEAC-A2510ABA859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953125" y="1990725"/>
            <a:ext cx="19050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C36303-AD04-4FE3-B474-0FAE8C7B5A19}"/>
              </a:ext>
            </a:extLst>
          </p:cNvPr>
          <p:cNvCxnSpPr>
            <a:cxnSpLocks/>
          </p:cNvCxnSpPr>
          <p:nvPr/>
        </p:nvCxnSpPr>
        <p:spPr>
          <a:xfrm flipV="1">
            <a:off x="5953125" y="3873500"/>
            <a:ext cx="19050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6022FC-6FE4-437E-B1AD-0A59A3688AB3}"/>
              </a:ext>
            </a:extLst>
          </p:cNvPr>
          <p:cNvCxnSpPr>
            <a:cxnSpLocks/>
          </p:cNvCxnSpPr>
          <p:nvPr/>
        </p:nvCxnSpPr>
        <p:spPr>
          <a:xfrm flipV="1">
            <a:off x="3914775" y="3765428"/>
            <a:ext cx="747713" cy="40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A62E78-8BAF-4548-BF64-586F47311616}"/>
              </a:ext>
            </a:extLst>
          </p:cNvPr>
          <p:cNvCxnSpPr>
            <a:cxnSpLocks/>
          </p:cNvCxnSpPr>
          <p:nvPr/>
        </p:nvCxnSpPr>
        <p:spPr>
          <a:xfrm>
            <a:off x="7262812" y="3767137"/>
            <a:ext cx="801861" cy="31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D1057F7-5EB0-467D-AE61-D35473C456C9}"/>
              </a:ext>
            </a:extLst>
          </p:cNvPr>
          <p:cNvSpPr/>
          <p:nvPr/>
        </p:nvSpPr>
        <p:spPr>
          <a:xfrm>
            <a:off x="241300" y="177800"/>
            <a:ext cx="3962400" cy="319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 </a:t>
            </a:r>
            <a:r>
              <a:rPr lang="en-US"/>
              <a:t>have learned </a:t>
            </a:r>
            <a:endParaRPr lang="en-PH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11889C-7B73-4696-8F67-097C5F828865}"/>
              </a:ext>
            </a:extLst>
          </p:cNvPr>
          <p:cNvSpPr/>
          <p:nvPr/>
        </p:nvSpPr>
        <p:spPr>
          <a:xfrm>
            <a:off x="1209675" y="5348166"/>
            <a:ext cx="2705100" cy="12827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God reveals the truth through Scripture, Tradition, and Jesus.</a:t>
            </a:r>
            <a:endParaRPr lang="en-PH" sz="17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42342D2-0AE4-46A3-9203-D44E59FB506D}"/>
              </a:ext>
            </a:extLst>
          </p:cNvPr>
          <p:cNvSpPr/>
          <p:nvPr/>
        </p:nvSpPr>
        <p:spPr>
          <a:xfrm>
            <a:off x="8147137" y="5311775"/>
            <a:ext cx="2705100" cy="12827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700" dirty="0"/>
              <a:t>God's disclosure of himself.</a:t>
            </a:r>
            <a:r>
              <a:rPr lang="en-US" sz="1700" dirty="0"/>
              <a:t> the forgiveness of sins and restoration of humanity's friendship with God</a:t>
            </a:r>
            <a:endParaRPr lang="en-PH" sz="17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CBB51B-D3C9-4780-801D-D4B43DAF02B1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2562225" y="4813543"/>
            <a:ext cx="0" cy="53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64ABBB-4137-4A6A-9DB4-928D35DA6FA2}"/>
              </a:ext>
            </a:extLst>
          </p:cNvPr>
          <p:cNvCxnSpPr>
            <a:cxnSpLocks/>
          </p:cNvCxnSpPr>
          <p:nvPr/>
        </p:nvCxnSpPr>
        <p:spPr>
          <a:xfrm flipV="1">
            <a:off x="9620250" y="4813543"/>
            <a:ext cx="0" cy="49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89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</TotalTime>
  <Words>115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The Divine Revelation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Angelica Paulo</dc:creator>
  <cp:lastModifiedBy>Angelica Paulo</cp:lastModifiedBy>
  <cp:revision>7</cp:revision>
  <dcterms:created xsi:type="dcterms:W3CDTF">2020-08-19T11:09:29Z</dcterms:created>
  <dcterms:modified xsi:type="dcterms:W3CDTF">2020-09-08T11:58:33Z</dcterms:modified>
</cp:coreProperties>
</file>