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>
        <p:scale>
          <a:sx n="86" d="100"/>
          <a:sy n="86" d="100"/>
        </p:scale>
        <p:origin x="15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Activit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Hans Miguel S </a:t>
            </a:r>
            <a:r>
              <a:rPr lang="en-US" dirty="0" err="1" smtClean="0"/>
              <a:t>Ubana</a:t>
            </a:r>
            <a:r>
              <a:rPr lang="en-US" dirty="0" smtClean="0"/>
              <a:t>	</a:t>
            </a:r>
          </a:p>
          <a:p>
            <a:r>
              <a:rPr lang="en-US" dirty="0" smtClean="0"/>
              <a:t>BSIT-1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5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</TotalTime>
  <Words>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Activit #1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 #1</dc:title>
  <dc:creator>Microsoft Office User</dc:creator>
  <cp:lastModifiedBy>Microsoft Office User</cp:lastModifiedBy>
  <cp:revision>1</cp:revision>
  <dcterms:created xsi:type="dcterms:W3CDTF">2020-08-19T11:35:48Z</dcterms:created>
  <dcterms:modified xsi:type="dcterms:W3CDTF">2020-08-19T11:37:15Z</dcterms:modified>
</cp:coreProperties>
</file>