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aica Serafina" initials="JS" lastIdx="1" clrIdx="0">
    <p:extLst>
      <p:ext uri="{19B8F6BF-5375-455C-9EA6-DF929625EA0E}">
        <p15:presenceInfo xmlns:p15="http://schemas.microsoft.com/office/powerpoint/2012/main" userId="3946b0603c2ada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0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2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403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93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725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03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2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3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1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0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4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7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4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1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5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0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7F26-13E6-44A4-A3BF-8BB772C2B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Religious education (REVELATION AND FAITH IN THE OT)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3331A-117E-4C20-88DB-10F52816D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RM.1</a:t>
            </a:r>
          </a:p>
          <a:p>
            <a:r>
              <a:rPr lang="en-US" dirty="0"/>
              <a:t>SUBMITTED BY: JAMAICA SERAFINA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6462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DA3F0C-8189-4261-90FB-15BE4C02682F}"/>
              </a:ext>
            </a:extLst>
          </p:cNvPr>
          <p:cNvSpPr/>
          <p:nvPr/>
        </p:nvSpPr>
        <p:spPr>
          <a:xfrm>
            <a:off x="911916" y="1702887"/>
            <a:ext cx="3351143" cy="3253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Gods Love</a:t>
            </a:r>
            <a:endParaRPr lang="en-PH" sz="3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51B9EB-BED0-437E-A352-6F7EC9F824A1}"/>
              </a:ext>
            </a:extLst>
          </p:cNvPr>
          <p:cNvCxnSpPr>
            <a:cxnSpLocks/>
          </p:cNvCxnSpPr>
          <p:nvPr/>
        </p:nvCxnSpPr>
        <p:spPr>
          <a:xfrm flipV="1">
            <a:off x="4517335" y="1484243"/>
            <a:ext cx="1567070" cy="377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B053EB-5127-41AC-B76D-41D85D843B74}"/>
              </a:ext>
            </a:extLst>
          </p:cNvPr>
          <p:cNvSpPr/>
          <p:nvPr/>
        </p:nvSpPr>
        <p:spPr>
          <a:xfrm>
            <a:off x="6778487" y="596331"/>
            <a:ext cx="2451652" cy="12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truth through Jesus tradition and scriptures</a:t>
            </a:r>
            <a:endParaRPr lang="en-PH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A88B8F-9CF6-40AC-9F1D-DB6D9A36AC75}"/>
              </a:ext>
            </a:extLst>
          </p:cNvPr>
          <p:cNvCxnSpPr>
            <a:cxnSpLocks/>
          </p:cNvCxnSpPr>
          <p:nvPr/>
        </p:nvCxnSpPr>
        <p:spPr>
          <a:xfrm>
            <a:off x="4663109" y="3038061"/>
            <a:ext cx="154056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FCC3C-BB26-4F46-A78C-B61803BC63D1}"/>
              </a:ext>
            </a:extLst>
          </p:cNvPr>
          <p:cNvCxnSpPr>
            <a:cxnSpLocks/>
          </p:cNvCxnSpPr>
          <p:nvPr/>
        </p:nvCxnSpPr>
        <p:spPr>
          <a:xfrm>
            <a:off x="4543839" y="4023698"/>
            <a:ext cx="1540566" cy="59964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8EF01-28B1-4B2C-80F2-BF7A2C1FEDF3}"/>
              </a:ext>
            </a:extLst>
          </p:cNvPr>
          <p:cNvSpPr/>
          <p:nvPr/>
        </p:nvSpPr>
        <p:spPr>
          <a:xfrm>
            <a:off x="6778487" y="4323520"/>
            <a:ext cx="2570922" cy="871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God Reveals himself</a:t>
            </a:r>
            <a:endParaRPr lang="en-P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BAB048-3526-439C-9D29-F43E6C8F5D2F}"/>
              </a:ext>
            </a:extLst>
          </p:cNvPr>
          <p:cNvSpPr/>
          <p:nvPr/>
        </p:nvSpPr>
        <p:spPr>
          <a:xfrm>
            <a:off x="6778487" y="2506320"/>
            <a:ext cx="2451652" cy="1152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ultimate Revelation of God is his Son Jesus Christ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9979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3AF2-1C07-4044-B284-38B77097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929" y="742122"/>
            <a:ext cx="6281532" cy="128546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/>
              <a:t>	Accepting his one and only 	son Jesus Christ.</a:t>
            </a:r>
            <a:endParaRPr lang="en-P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815F0F-D8A4-4D78-B8D3-5A11C43FD90B}"/>
              </a:ext>
            </a:extLst>
          </p:cNvPr>
          <p:cNvSpPr/>
          <p:nvPr/>
        </p:nvSpPr>
        <p:spPr>
          <a:xfrm>
            <a:off x="2623929" y="3738216"/>
            <a:ext cx="6281532" cy="792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We should not forget God.</a:t>
            </a:r>
            <a:endParaRPr lang="en-PH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EDDDA8-4B52-4575-80DE-62C847BE5175}"/>
              </a:ext>
            </a:extLst>
          </p:cNvPr>
          <p:cNvSpPr/>
          <p:nvPr/>
        </p:nvSpPr>
        <p:spPr>
          <a:xfrm>
            <a:off x="2623929" y="2439504"/>
            <a:ext cx="6281532" cy="925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Accept his invitation.</a:t>
            </a:r>
            <a:br>
              <a:rPr lang="en-US" dirty="0"/>
            </a:br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58EDC5-8C9B-42B3-959A-C873489E3671}"/>
              </a:ext>
            </a:extLst>
          </p:cNvPr>
          <p:cNvSpPr/>
          <p:nvPr/>
        </p:nvSpPr>
        <p:spPr>
          <a:xfrm>
            <a:off x="2623929" y="5075582"/>
            <a:ext cx="6281532" cy="1040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Reading the word of God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3679081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1430</TotalTime>
  <Words>67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Religious education (REVELATION AND FAITH IN THE OT)</vt:lpstr>
      <vt:lpstr>PowerPoint Presentation</vt:lpstr>
      <vt:lpstr> Accepting his one and only  son Jesus Christ.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Religious education (REVELATION AND FAITH IN THE OT)</dc:title>
  <dc:creator>Jamaica Serafina</dc:creator>
  <cp:lastModifiedBy>Jamaica Serafina</cp:lastModifiedBy>
  <cp:revision>8</cp:revision>
  <dcterms:created xsi:type="dcterms:W3CDTF">2020-08-19T11:31:50Z</dcterms:created>
  <dcterms:modified xsi:type="dcterms:W3CDTF">2020-08-20T11:22:23Z</dcterms:modified>
</cp:coreProperties>
</file>