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12/19/2023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12/19/2023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12/19/2023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1D1DDE-AC60-4083-9041-C129B5B34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Экзаменационная работа </a:t>
            </a:r>
            <a:r>
              <a:rPr lang="en-US" sz="3600" dirty="0"/>
              <a:t>“</a:t>
            </a:r>
            <a:r>
              <a:rPr lang="ru-RU" sz="3600" dirty="0"/>
              <a:t>Программа поиска запрещённых слов</a:t>
            </a:r>
            <a:r>
              <a:rPr lang="en-US" sz="3600" dirty="0"/>
              <a:t>”</a:t>
            </a:r>
            <a:endParaRPr lang="ru-RU" sz="3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63E03C0-41CE-4D5B-941F-4DAF40E69C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Студент Базылев М. Д., группа П01</a:t>
            </a:r>
          </a:p>
        </p:txBody>
      </p:sp>
    </p:spTree>
    <p:extLst>
      <p:ext uri="{BB962C8B-B14F-4D97-AF65-F5344CB8AC3E}">
        <p14:creationId xmlns:p14="http://schemas.microsoft.com/office/powerpoint/2010/main" val="3179052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37AFFD-6ECD-4099-AF75-62DDC9545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141246-40AB-497B-9774-F6D639861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 .NET</a:t>
            </a:r>
            <a:endParaRPr lang="ru-RU" dirty="0"/>
          </a:p>
          <a:p>
            <a:r>
              <a:rPr lang="en-US" dirty="0"/>
              <a:t>Windows Forms</a:t>
            </a:r>
          </a:p>
          <a:p>
            <a:r>
              <a:rPr lang="ru-RU"/>
              <a:t>Многопоточность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516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89320D-5F3F-4BE1-A34A-7436EBA9A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3FE731-97EB-4D8C-ABDB-D3D0D8B9B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1) Выбор папки для поиска запрещённых слов.</a:t>
            </a:r>
          </a:p>
          <a:p>
            <a:r>
              <a:rPr lang="ru-RU" dirty="0"/>
              <a:t>2) Выбор папки для копирования оригинальных файлов и создания </a:t>
            </a:r>
            <a:r>
              <a:rPr lang="ru-RU" dirty="0" err="1"/>
              <a:t>зацензуренных</a:t>
            </a:r>
            <a:r>
              <a:rPr lang="ru-RU" dirty="0"/>
              <a:t> файлов.</a:t>
            </a:r>
          </a:p>
          <a:p>
            <a:r>
              <a:rPr lang="ru-RU" dirty="0"/>
              <a:t>3) Получение отчёта о работе.</a:t>
            </a:r>
          </a:p>
        </p:txBody>
      </p:sp>
    </p:spTree>
    <p:extLst>
      <p:ext uri="{BB962C8B-B14F-4D97-AF65-F5344CB8AC3E}">
        <p14:creationId xmlns:p14="http://schemas.microsoft.com/office/powerpoint/2010/main" val="3784986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2AFE34-5026-4D8A-9806-7B1D7A151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B42935-A45A-4962-AFEE-C180F3C3B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0F45EEB-7431-4651-86CA-C23BE0B9E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707" y="1698172"/>
            <a:ext cx="6655485" cy="464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281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эдисон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{418D84A7-37C9-4DE2-B90D-F3E82B10817B}tf16401375</Template>
  <TotalTime>20</TotalTime>
  <Words>58</Words>
  <Application>Microsoft Office PowerPoint</Application>
  <PresentationFormat>Широкоэкранный</PresentationFormat>
  <Paragraphs>11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MS Shell Dlg 2</vt:lpstr>
      <vt:lpstr>Wingdings</vt:lpstr>
      <vt:lpstr>Wingdings 3</vt:lpstr>
      <vt:lpstr>Мэдисон</vt:lpstr>
      <vt:lpstr>Экзаменационная работа “Программа поиска запрещённых слов”</vt:lpstr>
      <vt:lpstr>Использованные технологии</vt:lpstr>
      <vt:lpstr>Возможности программы</vt:lpstr>
      <vt:lpstr>Интерфейс программы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поиска запрещённых слов</dc:title>
  <dc:creator>i Klubin</dc:creator>
  <cp:lastModifiedBy>i Klubin</cp:lastModifiedBy>
  <cp:revision>7</cp:revision>
  <dcterms:created xsi:type="dcterms:W3CDTF">2023-12-19T14:13:58Z</dcterms:created>
  <dcterms:modified xsi:type="dcterms:W3CDTF">2023-12-19T14:34:33Z</dcterms:modified>
</cp:coreProperties>
</file>