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D1DDE-AC60-4083-9041-C129B5B34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Экзаменационная работа </a:t>
            </a:r>
            <a:r>
              <a:rPr lang="en-US" sz="3600" dirty="0"/>
              <a:t>“</a:t>
            </a:r>
            <a:r>
              <a:rPr lang="ru-RU" sz="3600" dirty="0"/>
              <a:t>Программа скачивания файлов из интернета</a:t>
            </a:r>
            <a:r>
              <a:rPr lang="en-US" sz="3600" dirty="0"/>
              <a:t>”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3E03C0-41CE-4D5B-941F-4DAF40E69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 Базылев М. Д., группа П01</a:t>
            </a:r>
          </a:p>
        </p:txBody>
      </p:sp>
    </p:spTree>
    <p:extLst>
      <p:ext uri="{BB962C8B-B14F-4D97-AF65-F5344CB8AC3E}">
        <p14:creationId xmlns:p14="http://schemas.microsoft.com/office/powerpoint/2010/main" val="317905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AFFD-6ECD-4099-AF75-62DDC954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41246-40AB-497B-9774-F6D63986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.NET</a:t>
            </a:r>
            <a:endParaRPr lang="ru-RU" dirty="0"/>
          </a:p>
          <a:p>
            <a:r>
              <a:rPr lang="en-US" dirty="0" err="1"/>
              <a:t>WebClient</a:t>
            </a:r>
            <a:endParaRPr lang="ru-RU" dirty="0"/>
          </a:p>
          <a:p>
            <a:r>
              <a:rPr lang="en-US" dirty="0"/>
              <a:t>Windows Forms</a:t>
            </a:r>
          </a:p>
          <a:p>
            <a:r>
              <a:rPr lang="ru-RU" dirty="0"/>
              <a:t>Многопоточность</a:t>
            </a:r>
          </a:p>
          <a:p>
            <a:r>
              <a:rPr lang="ru-RU" dirty="0"/>
              <a:t>Асинхронность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1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9320D-5F3F-4BE1-A34A-7436EBA9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FE731-97EB-4D8C-ABDB-D3D0D8B9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Выбор папки для сохранения скачанных файлов.</a:t>
            </a:r>
          </a:p>
          <a:p>
            <a:r>
              <a:rPr lang="ru-RU" dirty="0"/>
              <a:t>2) Позволяет скачивать файлы с использованием нескольких потоков для увеличения скорости скачивания.</a:t>
            </a:r>
          </a:p>
          <a:p>
            <a:r>
              <a:rPr lang="ru-RU" dirty="0"/>
              <a:t>3) Пользователь может добавлять теги к скачиваемым файлам, что облегчит последующий поиск и организацию.</a:t>
            </a:r>
          </a:p>
          <a:p>
            <a:r>
              <a:rPr lang="ru-RU" dirty="0"/>
              <a:t>4) Пользователь может удалять скачанные файлы из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78498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AFE34-5026-4D8A-9806-7B1D7A15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6678117" cy="1077229"/>
          </a:xfrm>
        </p:spPr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1D4556-0956-47AF-A6E4-F76D434B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2" y="1525954"/>
            <a:ext cx="6062633" cy="50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28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{418D84A7-37C9-4DE2-B90D-F3E82B10817B}tf16401375</Template>
  <TotalTime>155</TotalTime>
  <Words>82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Мэдисон</vt:lpstr>
      <vt:lpstr>Экзаменационная работа “Программа скачивания файлов из интернета”</vt:lpstr>
      <vt:lpstr>Использованные технологии</vt:lpstr>
      <vt:lpstr>Возможности программы</vt:lpstr>
      <vt:lpstr>Интерфейс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поиска запрещённых слов</dc:title>
  <dc:creator>i Klubin</dc:creator>
  <cp:lastModifiedBy>i Klubin</cp:lastModifiedBy>
  <cp:revision>13</cp:revision>
  <dcterms:created xsi:type="dcterms:W3CDTF">2023-12-19T14:13:58Z</dcterms:created>
  <dcterms:modified xsi:type="dcterms:W3CDTF">2024-02-01T14:04:17Z</dcterms:modified>
</cp:coreProperties>
</file>