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iTechArt</a:t>
            </a: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06F5-71D0-9216-1DAD-4CDAA09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88" y="2132856"/>
            <a:ext cx="10360501" cy="2443336"/>
          </a:xfrm>
        </p:spPr>
        <p:txBody>
          <a:bodyPr>
            <a:normAutofit fontScale="90000"/>
          </a:bodyPr>
          <a:lstStyle/>
          <a:p>
            <a:r>
              <a:rPr lang="en-US" dirty="0"/>
              <a:t>In 2019-2020 academic year Brest Technical University is expanding its circle of partners, and its students have the opportunity to practice one of the most sought-after professions in the global labor market!</a:t>
            </a:r>
          </a:p>
        </p:txBody>
      </p:sp>
    </p:spTree>
    <p:extLst>
      <p:ext uri="{BB962C8B-B14F-4D97-AF65-F5344CB8AC3E}">
        <p14:creationId xmlns:p14="http://schemas.microsoft.com/office/powerpoint/2010/main" val="12663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iTechArt is one of the top 5 large companies of the Hi-Tech Park and works with international projects in the field of software development and testing.</a:t>
            </a: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6CBE-E06E-C1C7-60BD-87EC42F7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team consists of 3500 highly qualified specialists in 23 offices around the world.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C259-FE1D-119C-596C-B1B93BB2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Our offices:</a:t>
            </a:r>
          </a:p>
          <a:p>
            <a:r>
              <a:rPr lang="en-US" dirty="0"/>
              <a:t>Brest, Vitebsk, Gomel, Grodno, Minsk, Mogilev, Polotsk (Belarus);</a:t>
            </a:r>
          </a:p>
          <a:p>
            <a:r>
              <a:rPr lang="en-US" dirty="0"/>
              <a:t>New York, San Francisco, Iselin, Marietta (USA);</a:t>
            </a:r>
          </a:p>
          <a:p>
            <a:r>
              <a:rPr lang="en-US" dirty="0"/>
              <a:t>London (UK);</a:t>
            </a:r>
          </a:p>
          <a:p>
            <a:r>
              <a:rPr lang="en-US" dirty="0"/>
              <a:t>Vienna (Austria);</a:t>
            </a:r>
          </a:p>
          <a:p>
            <a:r>
              <a:rPr lang="en-US" dirty="0"/>
              <a:t>Warsaw, Lodz, Wroclaw (Poland);</a:t>
            </a:r>
          </a:p>
          <a:p>
            <a:r>
              <a:rPr lang="en-US" dirty="0"/>
              <a:t>Kyiv, Lvov (Ukraine);</a:t>
            </a:r>
          </a:p>
          <a:p>
            <a:r>
              <a:rPr lang="en-US" dirty="0"/>
              <a:t>Tashkent (Uzbekistan).</a:t>
            </a:r>
          </a:p>
        </p:txBody>
      </p:sp>
    </p:spTree>
    <p:extLst>
      <p:ext uri="{BB962C8B-B14F-4D97-AF65-F5344CB8AC3E}">
        <p14:creationId xmlns:p14="http://schemas.microsoft.com/office/powerpoint/2010/main" val="3017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F5BB-52A4-6032-9AD1-97C01CC2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directions: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E858-6AF3-A7EB-84A1-5A3BD88C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3" y="1803401"/>
            <a:ext cx="2875993" cy="4470400"/>
          </a:xfrm>
        </p:spPr>
        <p:txBody>
          <a:bodyPr>
            <a:normAutofit/>
          </a:bodyPr>
          <a:lstStyle/>
          <a:p>
            <a:r>
              <a:rPr lang="en-US" dirty="0"/>
              <a:t>.NET;</a:t>
            </a:r>
          </a:p>
          <a:p>
            <a:r>
              <a:rPr lang="en-US" dirty="0"/>
              <a:t>Go;</a:t>
            </a:r>
          </a:p>
          <a:p>
            <a:r>
              <a:rPr lang="en-US" dirty="0"/>
              <a:t>Java;</a:t>
            </a:r>
          </a:p>
          <a:p>
            <a:r>
              <a:rPr lang="en-US" dirty="0"/>
              <a:t>Front-end;</a:t>
            </a:r>
          </a:p>
          <a:p>
            <a:r>
              <a:rPr lang="en-US" dirty="0"/>
              <a:t>PHP;</a:t>
            </a:r>
          </a:p>
          <a:p>
            <a:r>
              <a:rPr lang="en-US" dirty="0"/>
              <a:t>Mobile (iOS, Android);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C255F-86A5-7998-D749-050E28B280BB}"/>
              </a:ext>
            </a:extLst>
          </p:cNvPr>
          <p:cNvSpPr txBox="1"/>
          <p:nvPr/>
        </p:nvSpPr>
        <p:spPr>
          <a:xfrm>
            <a:off x="5662364" y="1803401"/>
            <a:ext cx="5256584" cy="33461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Ruby;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Elixir;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Node.js;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Sales force;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SharePoint;• QA.</a:t>
            </a:r>
          </a:p>
        </p:txBody>
      </p:sp>
    </p:spTree>
    <p:extLst>
      <p:ext uri="{BB962C8B-B14F-4D97-AF65-F5344CB8AC3E}">
        <p14:creationId xmlns:p14="http://schemas.microsoft.com/office/powerpoint/2010/main" val="304316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5E35-AD75-3DEA-8AF7-91A753B8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directions: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48D3-397A-CEF4-958C-13E2E6AF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and insurance sphere;</a:t>
            </a:r>
          </a:p>
          <a:p>
            <a:r>
              <a:rPr lang="en-US" dirty="0"/>
              <a:t>retail;</a:t>
            </a:r>
          </a:p>
          <a:p>
            <a:r>
              <a:rPr lang="en-US" dirty="0"/>
              <a:t>healthcare;</a:t>
            </a:r>
          </a:p>
          <a:p>
            <a:r>
              <a:rPr lang="en-US" dirty="0"/>
              <a:t>education;</a:t>
            </a:r>
          </a:p>
          <a:p>
            <a:r>
              <a:rPr lang="en-US" dirty="0"/>
              <a:t>security systems;</a:t>
            </a:r>
          </a:p>
          <a:p>
            <a:r>
              <a:rPr lang="en-US" dirty="0"/>
              <a:t>telecommunications industry.</a:t>
            </a:r>
          </a:p>
        </p:txBody>
      </p:sp>
    </p:spTree>
    <p:extLst>
      <p:ext uri="{BB962C8B-B14F-4D97-AF65-F5344CB8AC3E}">
        <p14:creationId xmlns:p14="http://schemas.microsoft.com/office/powerpoint/2010/main" val="25200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59BE-A95E-F82D-81F8-AA7E0B08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offer: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A729-557B-50DB-B7D5-A7DC58AC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well-equipped spacious workplaces in the A-class business center;</a:t>
            </a:r>
          </a:p>
          <a:p>
            <a:r>
              <a:rPr lang="en-US" dirty="0"/>
              <a:t>attractive package of benefits;</a:t>
            </a:r>
          </a:p>
          <a:p>
            <a:r>
              <a:rPr lang="en-US" dirty="0"/>
              <a:t>the use of the latest technologies, we have all the most trendy and innovative;</a:t>
            </a:r>
          </a:p>
          <a:p>
            <a:r>
              <a:rPr lang="en-US" dirty="0"/>
              <a:t>a large number of various projects;</a:t>
            </a:r>
          </a:p>
          <a:p>
            <a:r>
              <a:rPr lang="en-US" dirty="0"/>
              <a:t>an environment of smart and talented people with deep technical expertise. Remarkable People really work for us.</a:t>
            </a:r>
          </a:p>
        </p:txBody>
      </p:sp>
    </p:spTree>
    <p:extLst>
      <p:ext uri="{BB962C8B-B14F-4D97-AF65-F5344CB8AC3E}">
        <p14:creationId xmlns:p14="http://schemas.microsoft.com/office/powerpoint/2010/main" val="328480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B667-C671-C959-3519-E4106265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908720"/>
            <a:ext cx="10360501" cy="1219200"/>
          </a:xfrm>
        </p:spPr>
        <p:txBody>
          <a:bodyPr>
            <a:noAutofit/>
          </a:bodyPr>
          <a:lstStyle/>
          <a:p>
            <a:r>
              <a:rPr lang="en-US" sz="2400" dirty="0"/>
              <a:t>And although for iTechArt the first floor starts on the seventh floor, our tour starts in the spacious hall of the Title Business Center. There is a cafe where company employees can drink coffee, have a snack and take a pleasant break from work.</a:t>
            </a:r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E6215541-13D3-C5E7-976C-76F9CD031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96" y="2413709"/>
            <a:ext cx="5404621" cy="3604883"/>
          </a:xfrm>
          <a:prstGeom prst="rect">
            <a:avLst/>
          </a:prstGeom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C38EAE46-A9F2-6E87-2DDA-E5A65D9D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33" y="2413709"/>
            <a:ext cx="5404621" cy="360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0F9D-55FE-128B-443E-B42B2614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764704"/>
            <a:ext cx="10360501" cy="1363217"/>
          </a:xfrm>
        </p:spPr>
        <p:txBody>
          <a:bodyPr>
            <a:normAutofit/>
          </a:bodyPr>
          <a:lstStyle/>
          <a:p>
            <a:r>
              <a:rPr lang="en-US" sz="2400" dirty="0"/>
              <a:t>The company supports a healthy lifestyle: we have corporate training in football, basketball, badminton, as well as swimming and table tennis. For those who like to ride a bike, there is parking in the underground parking.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1E200E-7908-B13A-09A3-7033E2E9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2378646"/>
            <a:ext cx="5472608" cy="3648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D5078F-D591-3F8D-1B4F-8CEA04DE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2378647"/>
            <a:ext cx="5472608" cy="36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B6EA-1704-C7C9-AB8D-A1E18C6A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Meeting rooms, as well as the kitchen, are located on each of the floors. Seeing them free is a rare opportunity. Here employees make calls to clients, hold working meetings and organize educational lectures and meetups.</a:t>
            </a:r>
          </a:p>
        </p:txBody>
      </p:sp>
      <p:pic>
        <p:nvPicPr>
          <p:cNvPr id="4" name="Рисунок 5" descr="География офиса. iTechArt">
            <a:extLst>
              <a:ext uri="{FF2B5EF4-FFF2-40B4-BE49-F238E27FC236}">
                <a16:creationId xmlns:a16="http://schemas.microsoft.com/office/drawing/2014/main" id="{DC885E17-929F-93FF-AA55-7634D2ED2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8" y="1803400"/>
            <a:ext cx="6702248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55</TotalTime>
  <Words>386</Words>
  <Application>Microsoft Office PowerPoint</Application>
  <PresentationFormat>Custom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Century Gothic</vt:lpstr>
      <vt:lpstr>Crimson landscape design template</vt:lpstr>
      <vt:lpstr>PowerPoint Presentation</vt:lpstr>
      <vt:lpstr>PowerPoint Presentation</vt:lpstr>
      <vt:lpstr>Our team consists of 3500 highly qualified specialists in 23 offices around the world.</vt:lpstr>
      <vt:lpstr>Technological directions: </vt:lpstr>
      <vt:lpstr>Development directions: </vt:lpstr>
      <vt:lpstr>company offer:</vt:lpstr>
      <vt:lpstr>And although for iTechArt the first floor starts on the seventh floor, our tour starts in the spacious hall of the Title Business Center. There is a cafe where company employees can drink coffee, have a snack and take a pleasant break from work.</vt:lpstr>
      <vt:lpstr>The company supports a healthy lifestyle: we have corporate training in football, basketball, badminton, as well as swimming and table tennis. For those who like to ride a bike, there is parking in the underground parking.</vt:lpstr>
      <vt:lpstr>Meeting rooms, as well as the kitchen, are located on each of the floors. Seeing them free is a rare opportunity. Here employees make calls to clients, hold working meetings and organize educational lectures and meetups.</vt:lpstr>
      <vt:lpstr>In 2019-2020 academic year Brest Technical University is expanding its circle of partners, and its students have the opportunity to practice one of the most sought-after professions in the global labor market!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ikrut0nardo</dc:creator>
  <cp:lastModifiedBy>ikrut0nardo</cp:lastModifiedBy>
  <cp:revision>2</cp:revision>
  <dcterms:created xsi:type="dcterms:W3CDTF">2022-06-02T15:43:27Z</dcterms:created>
  <dcterms:modified xsi:type="dcterms:W3CDTF">2022-06-02T19:06:33Z</dcterms:modified>
</cp:coreProperties>
</file>