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950" r:id="rId2"/>
    <p:sldId id="673" r:id="rId3"/>
    <p:sldId id="674" r:id="rId4"/>
    <p:sldId id="958" r:id="rId5"/>
    <p:sldId id="502" r:id="rId6"/>
    <p:sldId id="675" r:id="rId7"/>
    <p:sldId id="676" r:id="rId8"/>
    <p:sldId id="682" r:id="rId9"/>
    <p:sldId id="959" r:id="rId10"/>
    <p:sldId id="677" r:id="rId11"/>
    <p:sldId id="678" r:id="rId12"/>
    <p:sldId id="679" r:id="rId13"/>
    <p:sldId id="680" r:id="rId14"/>
    <p:sldId id="681" r:id="rId15"/>
    <p:sldId id="683" r:id="rId16"/>
    <p:sldId id="960" r:id="rId17"/>
    <p:sldId id="684" r:id="rId18"/>
    <p:sldId id="685" r:id="rId19"/>
    <p:sldId id="686" r:id="rId20"/>
    <p:sldId id="688" r:id="rId21"/>
    <p:sldId id="687" r:id="rId22"/>
    <p:sldId id="689" r:id="rId23"/>
    <p:sldId id="961" r:id="rId24"/>
    <p:sldId id="690" r:id="rId25"/>
    <p:sldId id="962" r:id="rId26"/>
    <p:sldId id="964" r:id="rId27"/>
    <p:sldId id="691" r:id="rId28"/>
    <p:sldId id="967" r:id="rId29"/>
    <p:sldId id="692" r:id="rId30"/>
    <p:sldId id="966" r:id="rId31"/>
    <p:sldId id="695" r:id="rId32"/>
    <p:sldId id="696" r:id="rId33"/>
    <p:sldId id="970" r:id="rId34"/>
    <p:sldId id="971" r:id="rId35"/>
    <p:sldId id="698" r:id="rId36"/>
    <p:sldId id="972" r:id="rId37"/>
    <p:sldId id="700" r:id="rId38"/>
    <p:sldId id="701" r:id="rId39"/>
    <p:sldId id="974" r:id="rId40"/>
    <p:sldId id="702" r:id="rId41"/>
    <p:sldId id="703" r:id="rId42"/>
    <p:sldId id="704" r:id="rId43"/>
    <p:sldId id="977" r:id="rId44"/>
    <p:sldId id="705" r:id="rId45"/>
    <p:sldId id="978" r:id="rId46"/>
    <p:sldId id="979" r:id="rId47"/>
    <p:sldId id="997" r:id="rId48"/>
  </p:sldIdLst>
  <p:sldSz cx="9144000" cy="6858000" type="screen4x3"/>
  <p:notesSz cx="6858000" cy="9144000"/>
  <p:defaultTextStyle>
    <a:defPPr>
      <a:defRPr lang="ru-RU"/>
    </a:defPPr>
    <a:lvl1pPr algn="l" rtl="0" eaLnBrk="0" fontAlgn="base" hangingPunct="0">
      <a:spcBef>
        <a:spcPct val="0"/>
      </a:spcBef>
      <a:spcAft>
        <a:spcPct val="0"/>
      </a:spcAft>
      <a:defRPr sz="4600"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4600"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4600"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4600"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4600" kern="1200">
        <a:solidFill>
          <a:schemeClr val="tx1"/>
        </a:solidFill>
        <a:latin typeface="Arial Narrow" panose="020B0606020202030204" pitchFamily="34" charset="0"/>
        <a:ea typeface="+mn-ea"/>
        <a:cs typeface="+mn-cs"/>
      </a:defRPr>
    </a:lvl5pPr>
    <a:lvl6pPr marL="2286000" algn="l" defTabSz="914400" rtl="0" eaLnBrk="1" latinLnBrk="0" hangingPunct="1">
      <a:defRPr sz="4600" kern="1200">
        <a:solidFill>
          <a:schemeClr val="tx1"/>
        </a:solidFill>
        <a:latin typeface="Arial Narrow" panose="020B0606020202030204" pitchFamily="34" charset="0"/>
        <a:ea typeface="+mn-ea"/>
        <a:cs typeface="+mn-cs"/>
      </a:defRPr>
    </a:lvl6pPr>
    <a:lvl7pPr marL="2743200" algn="l" defTabSz="914400" rtl="0" eaLnBrk="1" latinLnBrk="0" hangingPunct="1">
      <a:defRPr sz="4600" kern="1200">
        <a:solidFill>
          <a:schemeClr val="tx1"/>
        </a:solidFill>
        <a:latin typeface="Arial Narrow" panose="020B0606020202030204" pitchFamily="34" charset="0"/>
        <a:ea typeface="+mn-ea"/>
        <a:cs typeface="+mn-cs"/>
      </a:defRPr>
    </a:lvl7pPr>
    <a:lvl8pPr marL="3200400" algn="l" defTabSz="914400" rtl="0" eaLnBrk="1" latinLnBrk="0" hangingPunct="1">
      <a:defRPr sz="4600" kern="1200">
        <a:solidFill>
          <a:schemeClr val="tx1"/>
        </a:solidFill>
        <a:latin typeface="Arial Narrow" panose="020B0606020202030204" pitchFamily="34" charset="0"/>
        <a:ea typeface="+mn-ea"/>
        <a:cs typeface="+mn-cs"/>
      </a:defRPr>
    </a:lvl8pPr>
    <a:lvl9pPr marL="3657600" algn="l" defTabSz="914400" rtl="0" eaLnBrk="1" latinLnBrk="0" hangingPunct="1">
      <a:defRPr sz="46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243" autoAdjust="0"/>
    <p:restoredTop sz="94576" autoAdjust="0"/>
  </p:normalViewPr>
  <p:slideViewPr>
    <p:cSldViewPr>
      <p:cViewPr varScale="1">
        <p:scale>
          <a:sx n="73" d="100"/>
          <a:sy n="73" d="100"/>
        </p:scale>
        <p:origin x="-10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85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B64489AA-EA32-4FC3-A121-1000F8102C1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spcAft>
                <a:spcPct val="0"/>
              </a:spcAft>
              <a:defRPr sz="1200">
                <a:latin typeface="Times New Roman" pitchFamily="18" charset="0"/>
              </a:defRPr>
            </a:lvl1pPr>
          </a:lstStyle>
          <a:p>
            <a:pPr>
              <a:defRPr/>
            </a:pPr>
            <a:endParaRPr lang="en-US"/>
          </a:p>
        </p:txBody>
      </p:sp>
      <p:sp>
        <p:nvSpPr>
          <p:cNvPr id="49155" name="Rectangle 3">
            <a:extLst>
              <a:ext uri="{FF2B5EF4-FFF2-40B4-BE49-F238E27FC236}">
                <a16:creationId xmlns:a16="http://schemas.microsoft.com/office/drawing/2014/main" xmlns="" id="{A0C58DC9-4E6D-4D5D-8BFF-064B3F6FBDD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spcAft>
                <a:spcPct val="0"/>
              </a:spcAft>
              <a:defRPr sz="1200">
                <a:latin typeface="Times New Roman" pitchFamily="18" charset="0"/>
              </a:defRPr>
            </a:lvl1pPr>
          </a:lstStyle>
          <a:p>
            <a:pPr>
              <a:defRPr/>
            </a:pPr>
            <a:endParaRPr lang="en-US"/>
          </a:p>
        </p:txBody>
      </p:sp>
      <p:sp>
        <p:nvSpPr>
          <p:cNvPr id="49156" name="Rectangle 4">
            <a:extLst>
              <a:ext uri="{FF2B5EF4-FFF2-40B4-BE49-F238E27FC236}">
                <a16:creationId xmlns:a16="http://schemas.microsoft.com/office/drawing/2014/main" xmlns="" id="{2BE73823-EBBE-4CEE-AE2D-4007A1A9D85E}"/>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spcAft>
                <a:spcPct val="0"/>
              </a:spcAft>
              <a:defRPr sz="1200">
                <a:latin typeface="Times New Roman" pitchFamily="18" charset="0"/>
              </a:defRPr>
            </a:lvl1pPr>
          </a:lstStyle>
          <a:p>
            <a:pPr>
              <a:defRPr/>
            </a:pPr>
            <a:endParaRPr lang="en-US"/>
          </a:p>
        </p:txBody>
      </p:sp>
      <p:sp>
        <p:nvSpPr>
          <p:cNvPr id="49157" name="Rectangle 5">
            <a:extLst>
              <a:ext uri="{FF2B5EF4-FFF2-40B4-BE49-F238E27FC236}">
                <a16:creationId xmlns:a16="http://schemas.microsoft.com/office/drawing/2014/main" xmlns="" id="{6E7775D6-7873-4CF9-945E-51FC010FFBA2}"/>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D72E9C19-FD0E-4348-9CB8-EF320F4B633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1026">
            <a:extLst>
              <a:ext uri="{FF2B5EF4-FFF2-40B4-BE49-F238E27FC236}">
                <a16:creationId xmlns:a16="http://schemas.microsoft.com/office/drawing/2014/main" xmlns="" id="{3E823BAA-3A27-4FEE-A8D5-162DA1BB202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spcAft>
                <a:spcPct val="0"/>
              </a:spcAft>
              <a:defRPr sz="1200">
                <a:latin typeface="Times New Roman" pitchFamily="18" charset="0"/>
              </a:defRPr>
            </a:lvl1pPr>
          </a:lstStyle>
          <a:p>
            <a:pPr>
              <a:defRPr/>
            </a:pPr>
            <a:endParaRPr lang="en-US"/>
          </a:p>
        </p:txBody>
      </p:sp>
      <p:sp>
        <p:nvSpPr>
          <p:cNvPr id="53251" name="Rectangle 1027">
            <a:extLst>
              <a:ext uri="{FF2B5EF4-FFF2-40B4-BE49-F238E27FC236}">
                <a16:creationId xmlns:a16="http://schemas.microsoft.com/office/drawing/2014/main" xmlns="" id="{D2AF68B6-ED37-4D1B-AB49-5AC9C37878D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spcAft>
                <a:spcPct val="0"/>
              </a:spcAft>
              <a:defRPr sz="1200">
                <a:latin typeface="Times New Roman" pitchFamily="18" charset="0"/>
              </a:defRPr>
            </a:lvl1pPr>
          </a:lstStyle>
          <a:p>
            <a:pPr>
              <a:defRPr/>
            </a:pPr>
            <a:endParaRPr lang="en-US"/>
          </a:p>
        </p:txBody>
      </p:sp>
      <p:sp>
        <p:nvSpPr>
          <p:cNvPr id="3076" name="Rectangle 1028">
            <a:extLst>
              <a:ext uri="{FF2B5EF4-FFF2-40B4-BE49-F238E27FC236}">
                <a16:creationId xmlns:a16="http://schemas.microsoft.com/office/drawing/2014/main" xmlns="" id="{22B480D2-5119-4A98-92DA-79FA28AB39B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3" name="Rectangle 1029">
            <a:extLst>
              <a:ext uri="{FF2B5EF4-FFF2-40B4-BE49-F238E27FC236}">
                <a16:creationId xmlns:a16="http://schemas.microsoft.com/office/drawing/2014/main" xmlns="" id="{D1B9A45E-93A7-4C10-B9CE-9C880F6488F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Образец текста</a:t>
            </a:r>
          </a:p>
          <a:p>
            <a:pPr lvl="1"/>
            <a:r>
              <a:rPr lang="en-US" noProof="0"/>
              <a:t>Второй уровень</a:t>
            </a:r>
          </a:p>
          <a:p>
            <a:pPr lvl="2"/>
            <a:r>
              <a:rPr lang="en-US" noProof="0"/>
              <a:t>Третий уровень</a:t>
            </a:r>
          </a:p>
          <a:p>
            <a:pPr lvl="3"/>
            <a:r>
              <a:rPr lang="en-US" noProof="0"/>
              <a:t>Четвертый уровень</a:t>
            </a:r>
          </a:p>
          <a:p>
            <a:pPr lvl="4"/>
            <a:r>
              <a:rPr lang="en-US" noProof="0"/>
              <a:t>Пятый уровень</a:t>
            </a:r>
          </a:p>
        </p:txBody>
      </p:sp>
      <p:sp>
        <p:nvSpPr>
          <p:cNvPr id="53254" name="Rectangle 1030">
            <a:extLst>
              <a:ext uri="{FF2B5EF4-FFF2-40B4-BE49-F238E27FC236}">
                <a16:creationId xmlns:a16="http://schemas.microsoft.com/office/drawing/2014/main" xmlns="" id="{73E1E0B3-8A42-44CE-B248-7030B89F262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spcAft>
                <a:spcPct val="0"/>
              </a:spcAft>
              <a:defRPr sz="1200">
                <a:latin typeface="Times New Roman" pitchFamily="18" charset="0"/>
              </a:defRPr>
            </a:lvl1pPr>
          </a:lstStyle>
          <a:p>
            <a:pPr>
              <a:defRPr/>
            </a:pPr>
            <a:endParaRPr lang="en-US"/>
          </a:p>
        </p:txBody>
      </p:sp>
      <p:sp>
        <p:nvSpPr>
          <p:cNvPr id="53255" name="Rectangle 1031">
            <a:extLst>
              <a:ext uri="{FF2B5EF4-FFF2-40B4-BE49-F238E27FC236}">
                <a16:creationId xmlns:a16="http://schemas.microsoft.com/office/drawing/2014/main" xmlns="" id="{0148D411-B9C4-455B-8916-E0DA81A01A4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0C2A4A6-3078-4C4E-8950-275845D8506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31">
            <a:extLst>
              <a:ext uri="{FF2B5EF4-FFF2-40B4-BE49-F238E27FC236}">
                <a16:creationId xmlns:a16="http://schemas.microsoft.com/office/drawing/2014/main" xmlns="" id="{49989547-4D6C-4890-9854-EEA90D01CBAA}"/>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EF82338-77C5-4C28-A91C-6821F72AF923}" type="slidenum">
              <a:rPr lang="en-US" altLang="en-US"/>
              <a:pPr>
                <a:spcBef>
                  <a:spcPct val="0"/>
                </a:spcBef>
              </a:pPr>
              <a:t>4</a:t>
            </a:fld>
            <a:endParaRPr lang="en-US" altLang="en-US"/>
          </a:p>
        </p:txBody>
      </p:sp>
      <p:sp>
        <p:nvSpPr>
          <p:cNvPr id="9219" name="Rectangle 2">
            <a:extLst>
              <a:ext uri="{FF2B5EF4-FFF2-40B4-BE49-F238E27FC236}">
                <a16:creationId xmlns:a16="http://schemas.microsoft.com/office/drawing/2014/main" xmlns="" id="{459EF290-972D-41BA-B9AB-77ABB40E7526}"/>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xmlns="" id="{80CBE162-A8BB-43B5-AB41-73563A70600D}"/>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4" name="Picture 2" descr="cover">
            <a:extLst>
              <a:ext uri="{FF2B5EF4-FFF2-40B4-BE49-F238E27FC236}">
                <a16:creationId xmlns:a16="http://schemas.microsoft.com/office/drawing/2014/main" xmlns="" id="{C86A37FD-5E89-44F4-9118-68E970F8CFD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02D9BB30-B9EC-4D7D-8816-9A4FB54B3823}"/>
              </a:ext>
            </a:extLst>
          </p:cNvPr>
          <p:cNvSpPr>
            <a:spLocks noChangeArrowheads="1"/>
          </p:cNvSpPr>
          <p:nvPr/>
        </p:nvSpPr>
        <p:spPr bwMode="black">
          <a:xfrm>
            <a:off x="4067175" y="1247775"/>
            <a:ext cx="4848225" cy="403860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ctr">
              <a:lnSpc>
                <a:spcPct val="150000"/>
              </a:lnSpc>
              <a:spcBef>
                <a:spcPct val="50000"/>
              </a:spcBef>
              <a:spcAft>
                <a:spcPct val="50000"/>
              </a:spcAft>
              <a:defRPr sz="4600">
                <a:solidFill>
                  <a:schemeClr val="tx1"/>
                </a:solidFill>
                <a:latin typeface="Arial Narrow" panose="020B0606020202030204" pitchFamily="34" charset="0"/>
              </a:defRPr>
            </a:lvl1pPr>
            <a:lvl2pPr marL="742950" indent="-285750" algn="ctr">
              <a:lnSpc>
                <a:spcPct val="150000"/>
              </a:lnSpc>
              <a:spcBef>
                <a:spcPct val="50000"/>
              </a:spcBef>
              <a:spcAft>
                <a:spcPct val="50000"/>
              </a:spcAft>
              <a:defRPr sz="4600">
                <a:solidFill>
                  <a:schemeClr val="tx1"/>
                </a:solidFill>
                <a:latin typeface="Arial Narrow" panose="020B0606020202030204" pitchFamily="34" charset="0"/>
              </a:defRPr>
            </a:lvl2pPr>
            <a:lvl3pPr marL="1143000" indent="-228600" algn="ctr">
              <a:lnSpc>
                <a:spcPct val="150000"/>
              </a:lnSpc>
              <a:spcBef>
                <a:spcPct val="50000"/>
              </a:spcBef>
              <a:spcAft>
                <a:spcPct val="50000"/>
              </a:spcAft>
              <a:defRPr sz="4600">
                <a:solidFill>
                  <a:schemeClr val="tx1"/>
                </a:solidFill>
                <a:latin typeface="Arial Narrow" panose="020B0606020202030204" pitchFamily="34" charset="0"/>
              </a:defRPr>
            </a:lvl3pPr>
            <a:lvl4pPr marL="1600200" indent="-228600" algn="ctr">
              <a:lnSpc>
                <a:spcPct val="150000"/>
              </a:lnSpc>
              <a:spcBef>
                <a:spcPct val="50000"/>
              </a:spcBef>
              <a:spcAft>
                <a:spcPct val="50000"/>
              </a:spcAft>
              <a:defRPr sz="4600">
                <a:solidFill>
                  <a:schemeClr val="tx1"/>
                </a:solidFill>
                <a:latin typeface="Arial Narrow" panose="020B0606020202030204" pitchFamily="34" charset="0"/>
              </a:defRPr>
            </a:lvl4pPr>
            <a:lvl5pPr marL="2057400" indent="-228600" algn="ctr">
              <a:lnSpc>
                <a:spcPct val="150000"/>
              </a:lnSpc>
              <a:spcBef>
                <a:spcPct val="50000"/>
              </a:spcBef>
              <a:spcAft>
                <a:spcPct val="50000"/>
              </a:spcAft>
              <a:defRPr sz="4600">
                <a:solidFill>
                  <a:schemeClr val="tx1"/>
                </a:solidFill>
                <a:latin typeface="Arial Narrow" panose="020B0606020202030204" pitchFamily="34" charset="0"/>
              </a:defRPr>
            </a:lvl5pPr>
            <a:lvl6pPr marL="2514600" indent="-228600" algn="ctr" eaLnBrk="0" fontAlgn="base" hangingPunct="0">
              <a:lnSpc>
                <a:spcPct val="150000"/>
              </a:lnSpc>
              <a:spcBef>
                <a:spcPct val="50000"/>
              </a:spcBef>
              <a:spcAft>
                <a:spcPct val="50000"/>
              </a:spcAft>
              <a:defRPr sz="4600">
                <a:solidFill>
                  <a:schemeClr val="tx1"/>
                </a:solidFill>
                <a:latin typeface="Arial Narrow" panose="020B0606020202030204" pitchFamily="34" charset="0"/>
              </a:defRPr>
            </a:lvl6pPr>
            <a:lvl7pPr marL="2971800" indent="-228600" algn="ctr" eaLnBrk="0" fontAlgn="base" hangingPunct="0">
              <a:lnSpc>
                <a:spcPct val="150000"/>
              </a:lnSpc>
              <a:spcBef>
                <a:spcPct val="50000"/>
              </a:spcBef>
              <a:spcAft>
                <a:spcPct val="50000"/>
              </a:spcAft>
              <a:defRPr sz="4600">
                <a:solidFill>
                  <a:schemeClr val="tx1"/>
                </a:solidFill>
                <a:latin typeface="Arial Narrow" panose="020B0606020202030204" pitchFamily="34" charset="0"/>
              </a:defRPr>
            </a:lvl7pPr>
            <a:lvl8pPr marL="3429000" indent="-228600" algn="ctr" eaLnBrk="0" fontAlgn="base" hangingPunct="0">
              <a:lnSpc>
                <a:spcPct val="150000"/>
              </a:lnSpc>
              <a:spcBef>
                <a:spcPct val="50000"/>
              </a:spcBef>
              <a:spcAft>
                <a:spcPct val="50000"/>
              </a:spcAft>
              <a:defRPr sz="4600">
                <a:solidFill>
                  <a:schemeClr val="tx1"/>
                </a:solidFill>
                <a:latin typeface="Arial Narrow" panose="020B0606020202030204" pitchFamily="34" charset="0"/>
              </a:defRPr>
            </a:lvl8pPr>
            <a:lvl9pPr marL="3886200" indent="-228600" algn="ctr" eaLnBrk="0" fontAlgn="base" hangingPunct="0">
              <a:lnSpc>
                <a:spcPct val="150000"/>
              </a:lnSpc>
              <a:spcBef>
                <a:spcPct val="50000"/>
              </a:spcBef>
              <a:spcAft>
                <a:spcPct val="50000"/>
              </a:spcAft>
              <a:defRPr sz="4600">
                <a:solidFill>
                  <a:schemeClr val="tx1"/>
                </a:solidFill>
                <a:latin typeface="Arial Narrow" panose="020B0606020202030204" pitchFamily="34" charset="0"/>
              </a:defRPr>
            </a:lvl9pPr>
          </a:lstStyle>
          <a:p>
            <a:pPr eaLnBrk="1" hangingPunct="1">
              <a:defRPr/>
            </a:pPr>
            <a:endParaRPr lang="en-US" altLang="en-US"/>
          </a:p>
        </p:txBody>
      </p:sp>
      <p:sp>
        <p:nvSpPr>
          <p:cNvPr id="342021" name="Rectangle 5"/>
          <p:cNvSpPr>
            <a:spLocks noGrp="1" noChangeArrowheads="1"/>
          </p:cNvSpPr>
          <p:nvPr>
            <p:ph type="subTitle" idx="1"/>
          </p:nvPr>
        </p:nvSpPr>
        <p:spPr bwMode="white">
          <a:xfrm>
            <a:off x="4343400" y="4343400"/>
            <a:ext cx="4267200" cy="533400"/>
          </a:xfrm>
        </p:spPr>
        <p:txBody>
          <a:bodyPr anchor="ctr"/>
          <a:lstStyle>
            <a:lvl1pPr marL="0" indent="0">
              <a:buFontTx/>
              <a:buNone/>
              <a:defRPr sz="2000">
                <a:solidFill>
                  <a:schemeClr val="folHlink"/>
                </a:solidFill>
              </a:defRPr>
            </a:lvl1pPr>
          </a:lstStyle>
          <a:p>
            <a:r>
              <a:rPr lang="en-US"/>
              <a:t>Click to edit Master subtitle style</a:t>
            </a:r>
          </a:p>
        </p:txBody>
      </p:sp>
      <p:sp>
        <p:nvSpPr>
          <p:cNvPr id="342022" name="Rectangle 6"/>
          <p:cNvSpPr>
            <a:spLocks noGrp="1" noChangeArrowheads="1"/>
          </p:cNvSpPr>
          <p:nvPr>
            <p:ph type="ctrTitle"/>
          </p:nvPr>
        </p:nvSpPr>
        <p:spPr bwMode="white">
          <a:xfrm>
            <a:off x="4114800" y="2057400"/>
            <a:ext cx="4800600" cy="2701925"/>
          </a:xfrm>
        </p:spPr>
        <p:txBody>
          <a:bodyPr anchor="t">
            <a:spAutoFit/>
          </a:bodyPr>
          <a:lstStyle>
            <a:lvl1pPr>
              <a:lnSpc>
                <a:spcPct val="150000"/>
              </a:lnSpc>
              <a:spcBef>
                <a:spcPct val="50000"/>
              </a:spcBef>
              <a:defRPr sz="3800">
                <a:solidFill>
                  <a:srgbClr val="FFFFFF"/>
                </a:solidFill>
              </a:defRPr>
            </a:lvl1pPr>
          </a:lstStyle>
          <a:p>
            <a:r>
              <a:rPr lang="en-US"/>
              <a:t>Click to edit Master Title style</a:t>
            </a:r>
            <a:br>
              <a:rPr lang="en-US"/>
            </a:br>
            <a:endParaRPr lang="en-US"/>
          </a:p>
        </p:txBody>
      </p:sp>
    </p:spTree>
    <p:extLst>
      <p:ext uri="{BB962C8B-B14F-4D97-AF65-F5344CB8AC3E}">
        <p14:creationId xmlns:p14="http://schemas.microsoft.com/office/powerpoint/2010/main" xmlns="" val="75810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xmlns="" val="311773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549275"/>
            <a:ext cx="2016125" cy="6192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042988" y="549275"/>
            <a:ext cx="5897562" cy="6192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xmlns="" val="112087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2988" y="549275"/>
            <a:ext cx="7993062" cy="719138"/>
          </a:xfrm>
        </p:spPr>
        <p:txBody>
          <a:bodyPr/>
          <a:lstStyle/>
          <a:p>
            <a:r>
              <a:rPr lang="ru-RU"/>
              <a:t>Образец заголовка</a:t>
            </a:r>
          </a:p>
        </p:txBody>
      </p:sp>
      <p:sp>
        <p:nvSpPr>
          <p:cNvPr id="3" name="Таблица 2"/>
          <p:cNvSpPr>
            <a:spLocks noGrp="1"/>
          </p:cNvSpPr>
          <p:nvPr>
            <p:ph type="tbl" idx="1"/>
          </p:nvPr>
        </p:nvSpPr>
        <p:spPr>
          <a:xfrm>
            <a:off x="1260475" y="1485900"/>
            <a:ext cx="7848600" cy="5256213"/>
          </a:xfrm>
        </p:spPr>
        <p:txBody>
          <a:bodyPr/>
          <a:lstStyle/>
          <a:p>
            <a:pPr lvl="0"/>
            <a:endParaRPr lang="ru-RU" noProof="0"/>
          </a:p>
        </p:txBody>
      </p:sp>
    </p:spTree>
    <p:extLst>
      <p:ext uri="{BB962C8B-B14F-4D97-AF65-F5344CB8AC3E}">
        <p14:creationId xmlns:p14="http://schemas.microsoft.com/office/powerpoint/2010/main" xmlns="" val="1727169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2988" y="549275"/>
            <a:ext cx="7993062" cy="719138"/>
          </a:xfrm>
        </p:spPr>
        <p:txBody>
          <a:bodyPr/>
          <a:lstStyle/>
          <a:p>
            <a:r>
              <a:rPr lang="ru-RU"/>
              <a:t>Образец заголовка</a:t>
            </a:r>
          </a:p>
        </p:txBody>
      </p:sp>
      <p:sp>
        <p:nvSpPr>
          <p:cNvPr id="3" name="Текст 2"/>
          <p:cNvSpPr>
            <a:spLocks noGrp="1"/>
          </p:cNvSpPr>
          <p:nvPr>
            <p:ph type="body" sz="half" idx="1"/>
          </p:nvPr>
        </p:nvSpPr>
        <p:spPr>
          <a:xfrm>
            <a:off x="1260475" y="1485900"/>
            <a:ext cx="3848100" cy="52562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5260975" y="1485900"/>
            <a:ext cx="3848100" cy="25511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5260975" y="4189413"/>
            <a:ext cx="3848100" cy="2552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xmlns="" val="117300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xmlns="" val="270792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xmlns="" val="100605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260475" y="1485900"/>
            <a:ext cx="38481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260975" y="1485900"/>
            <a:ext cx="38481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xmlns="" val="33391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xmlns="" val="44416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xmlns="" val="86583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1856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xmlns="" val="251416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xmlns="" val="32418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26" name="Group 1026">
            <a:extLst>
              <a:ext uri="{FF2B5EF4-FFF2-40B4-BE49-F238E27FC236}">
                <a16:creationId xmlns:a16="http://schemas.microsoft.com/office/drawing/2014/main" xmlns="" id="{15DAB2E1-68DD-4FBD-91AD-4650CEBCB45A}"/>
              </a:ext>
            </a:extLst>
          </p:cNvPr>
          <p:cNvGrpSpPr>
            <a:grpSpLocks/>
          </p:cNvGrpSpPr>
          <p:nvPr/>
        </p:nvGrpSpPr>
        <p:grpSpPr bwMode="auto">
          <a:xfrm>
            <a:off x="0" y="0"/>
            <a:ext cx="9172575" cy="6867525"/>
            <a:chOff x="0" y="0"/>
            <a:chExt cx="5778" cy="4326"/>
          </a:xfrm>
        </p:grpSpPr>
        <p:pic>
          <p:nvPicPr>
            <p:cNvPr id="1029" name="Picture 1027" descr="Picture1">
              <a:extLst>
                <a:ext uri="{FF2B5EF4-FFF2-40B4-BE49-F238E27FC236}">
                  <a16:creationId xmlns:a16="http://schemas.microsoft.com/office/drawing/2014/main" xmlns="" id="{C0FB8EE3-0BA9-424A-B618-9FCA4919486C}"/>
                </a:ext>
              </a:extLst>
            </p:cNvPr>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0" y="0"/>
              <a:ext cx="5778" cy="4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0" name="Group 1028">
              <a:extLst>
                <a:ext uri="{FF2B5EF4-FFF2-40B4-BE49-F238E27FC236}">
                  <a16:creationId xmlns:a16="http://schemas.microsoft.com/office/drawing/2014/main" xmlns="" id="{30F05511-8A4F-4ECE-8348-2DFBD669389B}"/>
                </a:ext>
              </a:extLst>
            </p:cNvPr>
            <p:cNvGrpSpPr>
              <a:grpSpLocks/>
            </p:cNvGrpSpPr>
            <p:nvPr userDrawn="1"/>
          </p:nvGrpSpPr>
          <p:grpSpPr bwMode="auto">
            <a:xfrm>
              <a:off x="576" y="0"/>
              <a:ext cx="432" cy="4326"/>
              <a:chOff x="576" y="0"/>
              <a:chExt cx="432" cy="4326"/>
            </a:xfrm>
          </p:grpSpPr>
          <p:sp>
            <p:nvSpPr>
              <p:cNvPr id="1031" name="Rectangle 1029">
                <a:extLst>
                  <a:ext uri="{FF2B5EF4-FFF2-40B4-BE49-F238E27FC236}">
                    <a16:creationId xmlns:a16="http://schemas.microsoft.com/office/drawing/2014/main" xmlns="" id="{028464AF-D66F-4716-B691-15F3C443F0D9}"/>
                  </a:ext>
                </a:extLst>
              </p:cNvPr>
              <p:cNvSpPr>
                <a:spLocks noChangeArrowheads="1"/>
              </p:cNvSpPr>
              <p:nvPr userDrawn="1"/>
            </p:nvSpPr>
            <p:spPr bwMode="white">
              <a:xfrm>
                <a:off x="576" y="249"/>
                <a:ext cx="432" cy="6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lgn="ctr">
                  <a:lnSpc>
                    <a:spcPct val="150000"/>
                  </a:lnSpc>
                  <a:spcBef>
                    <a:spcPct val="50000"/>
                  </a:spcBef>
                  <a:spcAft>
                    <a:spcPct val="50000"/>
                  </a:spcAft>
                  <a:defRPr sz="4600">
                    <a:solidFill>
                      <a:schemeClr val="tx1"/>
                    </a:solidFill>
                    <a:latin typeface="Arial Narrow" panose="020B0606020202030204" pitchFamily="34" charset="0"/>
                  </a:defRPr>
                </a:lvl1pPr>
                <a:lvl2pPr marL="742950" indent="-285750" algn="ctr">
                  <a:lnSpc>
                    <a:spcPct val="150000"/>
                  </a:lnSpc>
                  <a:spcBef>
                    <a:spcPct val="50000"/>
                  </a:spcBef>
                  <a:spcAft>
                    <a:spcPct val="50000"/>
                  </a:spcAft>
                  <a:defRPr sz="4600">
                    <a:solidFill>
                      <a:schemeClr val="tx1"/>
                    </a:solidFill>
                    <a:latin typeface="Arial Narrow" panose="020B0606020202030204" pitchFamily="34" charset="0"/>
                  </a:defRPr>
                </a:lvl2pPr>
                <a:lvl3pPr marL="1143000" indent="-228600" algn="ctr">
                  <a:lnSpc>
                    <a:spcPct val="150000"/>
                  </a:lnSpc>
                  <a:spcBef>
                    <a:spcPct val="50000"/>
                  </a:spcBef>
                  <a:spcAft>
                    <a:spcPct val="50000"/>
                  </a:spcAft>
                  <a:defRPr sz="4600">
                    <a:solidFill>
                      <a:schemeClr val="tx1"/>
                    </a:solidFill>
                    <a:latin typeface="Arial Narrow" panose="020B0606020202030204" pitchFamily="34" charset="0"/>
                  </a:defRPr>
                </a:lvl3pPr>
                <a:lvl4pPr marL="1600200" indent="-228600" algn="ctr">
                  <a:lnSpc>
                    <a:spcPct val="150000"/>
                  </a:lnSpc>
                  <a:spcBef>
                    <a:spcPct val="50000"/>
                  </a:spcBef>
                  <a:spcAft>
                    <a:spcPct val="50000"/>
                  </a:spcAft>
                  <a:defRPr sz="4600">
                    <a:solidFill>
                      <a:schemeClr val="tx1"/>
                    </a:solidFill>
                    <a:latin typeface="Arial Narrow" panose="020B0606020202030204" pitchFamily="34" charset="0"/>
                  </a:defRPr>
                </a:lvl4pPr>
                <a:lvl5pPr marL="2057400" indent="-228600" algn="ctr">
                  <a:lnSpc>
                    <a:spcPct val="150000"/>
                  </a:lnSpc>
                  <a:spcBef>
                    <a:spcPct val="50000"/>
                  </a:spcBef>
                  <a:spcAft>
                    <a:spcPct val="50000"/>
                  </a:spcAft>
                  <a:defRPr sz="4600">
                    <a:solidFill>
                      <a:schemeClr val="tx1"/>
                    </a:solidFill>
                    <a:latin typeface="Arial Narrow" panose="020B0606020202030204" pitchFamily="34" charset="0"/>
                  </a:defRPr>
                </a:lvl5pPr>
                <a:lvl6pPr marL="2514600" indent="-228600" algn="ctr" eaLnBrk="0" fontAlgn="base" hangingPunct="0">
                  <a:lnSpc>
                    <a:spcPct val="150000"/>
                  </a:lnSpc>
                  <a:spcBef>
                    <a:spcPct val="50000"/>
                  </a:spcBef>
                  <a:spcAft>
                    <a:spcPct val="50000"/>
                  </a:spcAft>
                  <a:defRPr sz="4600">
                    <a:solidFill>
                      <a:schemeClr val="tx1"/>
                    </a:solidFill>
                    <a:latin typeface="Arial Narrow" panose="020B0606020202030204" pitchFamily="34" charset="0"/>
                  </a:defRPr>
                </a:lvl6pPr>
                <a:lvl7pPr marL="2971800" indent="-228600" algn="ctr" eaLnBrk="0" fontAlgn="base" hangingPunct="0">
                  <a:lnSpc>
                    <a:spcPct val="150000"/>
                  </a:lnSpc>
                  <a:spcBef>
                    <a:spcPct val="50000"/>
                  </a:spcBef>
                  <a:spcAft>
                    <a:spcPct val="50000"/>
                  </a:spcAft>
                  <a:defRPr sz="4600">
                    <a:solidFill>
                      <a:schemeClr val="tx1"/>
                    </a:solidFill>
                    <a:latin typeface="Arial Narrow" panose="020B0606020202030204" pitchFamily="34" charset="0"/>
                  </a:defRPr>
                </a:lvl7pPr>
                <a:lvl8pPr marL="3429000" indent="-228600" algn="ctr" eaLnBrk="0" fontAlgn="base" hangingPunct="0">
                  <a:lnSpc>
                    <a:spcPct val="150000"/>
                  </a:lnSpc>
                  <a:spcBef>
                    <a:spcPct val="50000"/>
                  </a:spcBef>
                  <a:spcAft>
                    <a:spcPct val="50000"/>
                  </a:spcAft>
                  <a:defRPr sz="4600">
                    <a:solidFill>
                      <a:schemeClr val="tx1"/>
                    </a:solidFill>
                    <a:latin typeface="Arial Narrow" panose="020B0606020202030204" pitchFamily="34" charset="0"/>
                  </a:defRPr>
                </a:lvl8pPr>
                <a:lvl9pPr marL="3886200" indent="-228600" algn="ctr" eaLnBrk="0" fontAlgn="base" hangingPunct="0">
                  <a:lnSpc>
                    <a:spcPct val="150000"/>
                  </a:lnSpc>
                  <a:spcBef>
                    <a:spcPct val="50000"/>
                  </a:spcBef>
                  <a:spcAft>
                    <a:spcPct val="50000"/>
                  </a:spcAft>
                  <a:defRPr sz="4600">
                    <a:solidFill>
                      <a:schemeClr val="tx1"/>
                    </a:solidFill>
                    <a:latin typeface="Arial Narrow" panose="020B0606020202030204" pitchFamily="34" charset="0"/>
                  </a:defRPr>
                </a:lvl9pPr>
              </a:lstStyle>
              <a:p>
                <a:pPr eaLnBrk="1" hangingPunct="1">
                  <a:defRPr/>
                </a:pPr>
                <a:endParaRPr lang="en-US" altLang="en-US"/>
              </a:p>
            </p:txBody>
          </p:sp>
          <p:grpSp>
            <p:nvGrpSpPr>
              <p:cNvPr id="1032" name="Group 1030">
                <a:extLst>
                  <a:ext uri="{FF2B5EF4-FFF2-40B4-BE49-F238E27FC236}">
                    <a16:creationId xmlns:a16="http://schemas.microsoft.com/office/drawing/2014/main" xmlns="" id="{D7B924B1-589A-4EBB-BD51-343E62FEF4B2}"/>
                  </a:ext>
                </a:extLst>
              </p:cNvPr>
              <p:cNvGrpSpPr>
                <a:grpSpLocks/>
              </p:cNvGrpSpPr>
              <p:nvPr userDrawn="1"/>
            </p:nvGrpSpPr>
            <p:grpSpPr bwMode="auto">
              <a:xfrm>
                <a:off x="576" y="0"/>
                <a:ext cx="144" cy="4326"/>
                <a:chOff x="576" y="0"/>
                <a:chExt cx="144" cy="4326"/>
              </a:xfrm>
            </p:grpSpPr>
            <p:sp>
              <p:nvSpPr>
                <p:cNvPr id="1033" name="Line 1031">
                  <a:extLst>
                    <a:ext uri="{FF2B5EF4-FFF2-40B4-BE49-F238E27FC236}">
                      <a16:creationId xmlns:a16="http://schemas.microsoft.com/office/drawing/2014/main" xmlns="" id="{4923F5AF-A08E-4F66-861C-5FC726348E66}"/>
                    </a:ext>
                  </a:extLst>
                </p:cNvPr>
                <p:cNvSpPr>
                  <a:spLocks noChangeShapeType="1"/>
                </p:cNvSpPr>
                <p:nvPr userDrawn="1"/>
              </p:nvSpPr>
              <p:spPr bwMode="gray">
                <a:xfrm>
                  <a:off x="708" y="0"/>
                  <a:ext cx="0" cy="240"/>
                </a:xfrm>
                <a:prstGeom prst="line">
                  <a:avLst/>
                </a:prstGeom>
                <a:noFill/>
                <a:ln w="38100">
                  <a:solidFill>
                    <a:srgbClr val="B3B3B3"/>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034" name="Line 1032">
                  <a:extLst>
                    <a:ext uri="{FF2B5EF4-FFF2-40B4-BE49-F238E27FC236}">
                      <a16:creationId xmlns:a16="http://schemas.microsoft.com/office/drawing/2014/main" xmlns="" id="{E50ACEBD-F802-4658-8BE9-6952D222C162}"/>
                    </a:ext>
                  </a:extLst>
                </p:cNvPr>
                <p:cNvSpPr>
                  <a:spLocks noChangeShapeType="1"/>
                </p:cNvSpPr>
                <p:nvPr userDrawn="1"/>
              </p:nvSpPr>
              <p:spPr bwMode="gray">
                <a:xfrm>
                  <a:off x="576" y="252"/>
                  <a:ext cx="144" cy="0"/>
                </a:xfrm>
                <a:prstGeom prst="line">
                  <a:avLst/>
                </a:prstGeom>
                <a:noFill/>
                <a:ln w="38100">
                  <a:solidFill>
                    <a:srgbClr val="B3B3B3"/>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035" name="Line 1033">
                  <a:extLst>
                    <a:ext uri="{FF2B5EF4-FFF2-40B4-BE49-F238E27FC236}">
                      <a16:creationId xmlns:a16="http://schemas.microsoft.com/office/drawing/2014/main" xmlns="" id="{E3B27B77-FEF4-492C-AF5A-CBB3407DFB99}"/>
                    </a:ext>
                  </a:extLst>
                </p:cNvPr>
                <p:cNvSpPr>
                  <a:spLocks noChangeShapeType="1"/>
                </p:cNvSpPr>
                <p:nvPr userDrawn="1"/>
              </p:nvSpPr>
              <p:spPr bwMode="gray">
                <a:xfrm flipH="1">
                  <a:off x="576" y="240"/>
                  <a:ext cx="0" cy="696"/>
                </a:xfrm>
                <a:prstGeom prst="line">
                  <a:avLst/>
                </a:prstGeom>
                <a:noFill/>
                <a:ln w="38100">
                  <a:solidFill>
                    <a:srgbClr val="B3B3B3"/>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036" name="Line 1034">
                  <a:extLst>
                    <a:ext uri="{FF2B5EF4-FFF2-40B4-BE49-F238E27FC236}">
                      <a16:creationId xmlns:a16="http://schemas.microsoft.com/office/drawing/2014/main" xmlns="" id="{C41A89B2-5021-4406-9B6B-7B25389C8AD3}"/>
                    </a:ext>
                  </a:extLst>
                </p:cNvPr>
                <p:cNvSpPr>
                  <a:spLocks noChangeShapeType="1"/>
                </p:cNvSpPr>
                <p:nvPr userDrawn="1"/>
              </p:nvSpPr>
              <p:spPr bwMode="gray">
                <a:xfrm>
                  <a:off x="576" y="924"/>
                  <a:ext cx="144" cy="0"/>
                </a:xfrm>
                <a:prstGeom prst="line">
                  <a:avLst/>
                </a:prstGeom>
                <a:noFill/>
                <a:ln w="38100">
                  <a:solidFill>
                    <a:srgbClr val="B3B3B3"/>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037" name="Line 1035">
                  <a:extLst>
                    <a:ext uri="{FF2B5EF4-FFF2-40B4-BE49-F238E27FC236}">
                      <a16:creationId xmlns:a16="http://schemas.microsoft.com/office/drawing/2014/main" xmlns="" id="{DA536660-D7B5-4006-AE2F-2F413A83270F}"/>
                    </a:ext>
                  </a:extLst>
                </p:cNvPr>
                <p:cNvSpPr>
                  <a:spLocks noChangeShapeType="1"/>
                </p:cNvSpPr>
                <p:nvPr userDrawn="1"/>
              </p:nvSpPr>
              <p:spPr bwMode="gray">
                <a:xfrm>
                  <a:off x="708" y="912"/>
                  <a:ext cx="0" cy="3414"/>
                </a:xfrm>
                <a:prstGeom prst="line">
                  <a:avLst/>
                </a:prstGeom>
                <a:noFill/>
                <a:ln w="38100">
                  <a:solidFill>
                    <a:srgbClr val="B3B3B3"/>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grpSp>
      </p:grpSp>
      <p:sp>
        <p:nvSpPr>
          <p:cNvPr id="1027" name="Rectangle 1036">
            <a:extLst>
              <a:ext uri="{FF2B5EF4-FFF2-40B4-BE49-F238E27FC236}">
                <a16:creationId xmlns:a16="http://schemas.microsoft.com/office/drawing/2014/main" xmlns="" id="{03638FDC-D4D0-4C1C-B4B5-D7799C4B113E}"/>
              </a:ext>
            </a:extLst>
          </p:cNvPr>
          <p:cNvSpPr>
            <a:spLocks noGrp="1" noChangeArrowheads="1"/>
          </p:cNvSpPr>
          <p:nvPr>
            <p:ph type="body" idx="1"/>
          </p:nvPr>
        </p:nvSpPr>
        <p:spPr bwMode="auto">
          <a:xfrm>
            <a:off x="1260475" y="1485900"/>
            <a:ext cx="7848600" cy="525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1"/>
            <a:r>
              <a:rPr lang="en-US" altLang="en-US"/>
              <a:t>Linim veniam, quis nostrud exerci nostrud exerci tation ullamcorper</a:t>
            </a:r>
          </a:p>
          <a:p>
            <a:pPr lvl="2"/>
            <a:r>
              <a:rPr lang="en-US" altLang="en-US"/>
              <a:t>Linim veniam, quis nostrud exerci tatioexerc el</a:t>
            </a:r>
          </a:p>
          <a:p>
            <a:pPr lvl="3"/>
            <a:r>
              <a:rPr lang="en-US" altLang="en-US"/>
              <a:t>Fourth level</a:t>
            </a:r>
          </a:p>
          <a:p>
            <a:pPr lvl="4"/>
            <a:r>
              <a:rPr lang="en-US" altLang="en-US"/>
              <a:t>Fifth level</a:t>
            </a:r>
          </a:p>
          <a:p>
            <a:pPr lvl="3"/>
            <a:endParaRPr lang="en-US" altLang="en-US"/>
          </a:p>
        </p:txBody>
      </p:sp>
      <p:sp>
        <p:nvSpPr>
          <p:cNvPr id="1028" name="Rectangle 1037">
            <a:extLst>
              <a:ext uri="{FF2B5EF4-FFF2-40B4-BE49-F238E27FC236}">
                <a16:creationId xmlns:a16="http://schemas.microsoft.com/office/drawing/2014/main" xmlns="" id="{2BB3E15C-BE55-4D24-B816-2877BB4058DF}"/>
              </a:ext>
            </a:extLst>
          </p:cNvPr>
          <p:cNvSpPr>
            <a:spLocks noGrp="1" noChangeArrowheads="1"/>
          </p:cNvSpPr>
          <p:nvPr>
            <p:ph type="title"/>
          </p:nvPr>
        </p:nvSpPr>
        <p:spPr bwMode="auto">
          <a:xfrm>
            <a:off x="1042988" y="549275"/>
            <a:ext cx="7993062" cy="719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TITLE</a:t>
            </a:r>
          </a:p>
        </p:txBody>
      </p:sp>
    </p:spTree>
  </p:cSld>
  <p:clrMap bg1="lt1" tx1="dk1" bg2="lt2" tx2="dk2" accent1="accent1" accent2="accent2" accent3="accent3" accent4="accent4" accent5="accent5" accent6="accent6" hlink="hlink" folHlink="folHlink"/>
  <p:sldLayoutIdLst>
    <p:sldLayoutId id="2147483788"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Narrow" pitchFamily="34" charset="0"/>
        </a:defRPr>
      </a:lvl2pPr>
      <a:lvl3pPr algn="ctr" rtl="0" eaLnBrk="0" fontAlgn="base" hangingPunct="0">
        <a:spcBef>
          <a:spcPct val="0"/>
        </a:spcBef>
        <a:spcAft>
          <a:spcPct val="0"/>
        </a:spcAft>
        <a:defRPr sz="3600">
          <a:solidFill>
            <a:schemeClr val="tx2"/>
          </a:solidFill>
          <a:latin typeface="Arial Narrow" pitchFamily="34" charset="0"/>
        </a:defRPr>
      </a:lvl3pPr>
      <a:lvl4pPr algn="ctr" rtl="0" eaLnBrk="0" fontAlgn="base" hangingPunct="0">
        <a:spcBef>
          <a:spcPct val="0"/>
        </a:spcBef>
        <a:spcAft>
          <a:spcPct val="0"/>
        </a:spcAft>
        <a:defRPr sz="3600">
          <a:solidFill>
            <a:schemeClr val="tx2"/>
          </a:solidFill>
          <a:latin typeface="Arial Narrow" pitchFamily="34" charset="0"/>
        </a:defRPr>
      </a:lvl4pPr>
      <a:lvl5pPr algn="ctr" rtl="0" eaLnBrk="0" fontAlgn="base" hangingPunct="0">
        <a:spcBef>
          <a:spcPct val="0"/>
        </a:spcBef>
        <a:spcAft>
          <a:spcPct val="0"/>
        </a:spcAft>
        <a:defRPr sz="3600">
          <a:solidFill>
            <a:schemeClr val="tx2"/>
          </a:solidFill>
          <a:latin typeface="Arial Narrow" pitchFamily="34" charset="0"/>
        </a:defRPr>
      </a:lvl5pPr>
      <a:lvl6pPr marL="457200" algn="ctr" rtl="0" fontAlgn="base">
        <a:spcBef>
          <a:spcPct val="0"/>
        </a:spcBef>
        <a:spcAft>
          <a:spcPct val="0"/>
        </a:spcAft>
        <a:defRPr sz="3600">
          <a:solidFill>
            <a:schemeClr val="tx2"/>
          </a:solidFill>
          <a:latin typeface="Arial Narrow" pitchFamily="34" charset="0"/>
        </a:defRPr>
      </a:lvl6pPr>
      <a:lvl7pPr marL="914400" algn="ctr" rtl="0" fontAlgn="base">
        <a:spcBef>
          <a:spcPct val="0"/>
        </a:spcBef>
        <a:spcAft>
          <a:spcPct val="0"/>
        </a:spcAft>
        <a:defRPr sz="3600">
          <a:solidFill>
            <a:schemeClr val="tx2"/>
          </a:solidFill>
          <a:latin typeface="Arial Narrow" pitchFamily="34" charset="0"/>
        </a:defRPr>
      </a:lvl7pPr>
      <a:lvl8pPr marL="1371600" algn="ctr" rtl="0" fontAlgn="base">
        <a:spcBef>
          <a:spcPct val="0"/>
        </a:spcBef>
        <a:spcAft>
          <a:spcPct val="0"/>
        </a:spcAft>
        <a:defRPr sz="3600">
          <a:solidFill>
            <a:schemeClr val="tx2"/>
          </a:solidFill>
          <a:latin typeface="Arial Narrow" pitchFamily="34" charset="0"/>
        </a:defRPr>
      </a:lvl8pPr>
      <a:lvl9pPr marL="1828800" algn="ctr" rtl="0" fontAlgn="base">
        <a:spcBef>
          <a:spcPct val="0"/>
        </a:spcBef>
        <a:spcAft>
          <a:spcPct val="0"/>
        </a:spcAft>
        <a:defRPr sz="3600">
          <a:solidFill>
            <a:schemeClr val="tx2"/>
          </a:solidFill>
          <a:latin typeface="Arial Narrow" pitchFamily="34" charset="0"/>
        </a:defRPr>
      </a:lvl9pPr>
    </p:titleStyle>
    <p:bodyStyle>
      <a:lvl1pPr marL="284163" indent="-284163" algn="l" rtl="0" eaLnBrk="0" fontAlgn="base" hangingPunct="0">
        <a:spcBef>
          <a:spcPct val="20000"/>
        </a:spcBef>
        <a:spcAft>
          <a:spcPct val="0"/>
        </a:spcAft>
        <a:buSzPct val="90000"/>
        <a:buBlip>
          <a:blip r:embed="rId16"/>
        </a:buBlip>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2561A7"/>
        </a:buClr>
        <a:buSzPct val="70000"/>
        <a:buFont typeface="Monotype Sorts" pitchFamily="2" charset="2"/>
        <a:buBlip>
          <a:blip r:embed="rId17"/>
        </a:buBlip>
        <a:defRPr sz="2400">
          <a:solidFill>
            <a:schemeClr val="tx1"/>
          </a:solidFill>
          <a:latin typeface="+mn-lt"/>
        </a:defRPr>
      </a:lvl2pPr>
      <a:lvl3pPr marL="1376363" indent="-238125" algn="l" rtl="0" eaLnBrk="0" fontAlgn="base" hangingPunct="0">
        <a:spcBef>
          <a:spcPct val="10000"/>
        </a:spcBef>
        <a:spcAft>
          <a:spcPct val="0"/>
        </a:spcAft>
        <a:buClr>
          <a:srgbClr val="2561A7"/>
        </a:buClr>
        <a:buSzPct val="70000"/>
        <a:buFont typeface="Monotype Sorts" pitchFamily="2" charset="2"/>
        <a:buChar char="u"/>
        <a:defRPr>
          <a:solidFill>
            <a:schemeClr val="tx1"/>
          </a:solidFill>
          <a:latin typeface="+mn-lt"/>
        </a:defRPr>
      </a:lvl3pPr>
      <a:lvl4pPr marL="1825625" indent="-225425" algn="l" rtl="0" eaLnBrk="0" fontAlgn="base" hangingPunct="0">
        <a:spcBef>
          <a:spcPct val="10000"/>
        </a:spcBef>
        <a:spcAft>
          <a:spcPct val="0"/>
        </a:spcAft>
        <a:buClr>
          <a:srgbClr val="2561A7"/>
        </a:buClr>
        <a:buSzPct val="80000"/>
        <a:buFont typeface="Wingdings" panose="05000000000000000000" pitchFamily="2" charset="2"/>
        <a:buBlip>
          <a:blip r:embed="rId17"/>
        </a:buBlip>
        <a:defRPr sz="1600">
          <a:solidFill>
            <a:schemeClr val="tx1"/>
          </a:solidFill>
          <a:latin typeface="+mn-lt"/>
        </a:defRPr>
      </a:lvl4pPr>
      <a:lvl5pPr marL="2168525" indent="-171450" algn="l" rtl="0" eaLnBrk="0" fontAlgn="base" hangingPunct="0">
        <a:spcBef>
          <a:spcPct val="10000"/>
        </a:spcBef>
        <a:spcAft>
          <a:spcPct val="0"/>
        </a:spcAft>
        <a:buClr>
          <a:srgbClr val="2561A7"/>
        </a:buClr>
        <a:buChar char="»"/>
        <a:defRPr sz="1600">
          <a:solidFill>
            <a:schemeClr val="tx1"/>
          </a:solidFill>
          <a:latin typeface="+mn-lt"/>
        </a:defRPr>
      </a:lvl5pPr>
      <a:lvl6pPr marL="2625725" indent="-171450" algn="l" rtl="0" fontAlgn="base">
        <a:spcBef>
          <a:spcPct val="10000"/>
        </a:spcBef>
        <a:spcAft>
          <a:spcPct val="0"/>
        </a:spcAft>
        <a:buClr>
          <a:srgbClr val="2561A7"/>
        </a:buClr>
        <a:buChar char="»"/>
        <a:defRPr sz="1600">
          <a:solidFill>
            <a:schemeClr val="tx1"/>
          </a:solidFill>
          <a:latin typeface="+mn-lt"/>
        </a:defRPr>
      </a:lvl6pPr>
      <a:lvl7pPr marL="3082925" indent="-171450" algn="l" rtl="0" fontAlgn="base">
        <a:spcBef>
          <a:spcPct val="10000"/>
        </a:spcBef>
        <a:spcAft>
          <a:spcPct val="0"/>
        </a:spcAft>
        <a:buClr>
          <a:srgbClr val="2561A7"/>
        </a:buClr>
        <a:buChar char="»"/>
        <a:defRPr sz="1600">
          <a:solidFill>
            <a:schemeClr val="tx1"/>
          </a:solidFill>
          <a:latin typeface="+mn-lt"/>
        </a:defRPr>
      </a:lvl7pPr>
      <a:lvl8pPr marL="3540125" indent="-171450" algn="l" rtl="0" fontAlgn="base">
        <a:spcBef>
          <a:spcPct val="10000"/>
        </a:spcBef>
        <a:spcAft>
          <a:spcPct val="0"/>
        </a:spcAft>
        <a:buClr>
          <a:srgbClr val="2561A7"/>
        </a:buClr>
        <a:buChar char="»"/>
        <a:defRPr sz="1600">
          <a:solidFill>
            <a:schemeClr val="tx1"/>
          </a:solidFill>
          <a:latin typeface="+mn-lt"/>
        </a:defRPr>
      </a:lvl8pPr>
      <a:lvl9pPr marL="3997325" indent="-171450" algn="l" rtl="0" fontAlgn="base">
        <a:spcBef>
          <a:spcPct val="10000"/>
        </a:spcBef>
        <a:spcAft>
          <a:spcPct val="0"/>
        </a:spcAft>
        <a:buClr>
          <a:srgbClr val="2561A7"/>
        </a:buClr>
        <a:buChar char="»"/>
        <a:defRPr sz="16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3.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2.png"/><Relationship Id="rId16"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5" Type="http://schemas.openxmlformats.org/officeDocument/2006/relationships/image" Target="../media/image1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6BF14755-3294-4B10-8A10-1C1D63719E6B}"/>
              </a:ext>
            </a:extLst>
          </p:cNvPr>
          <p:cNvSpPr>
            <a:spLocks noGrp="1" noChangeArrowheads="1"/>
          </p:cNvSpPr>
          <p:nvPr>
            <p:ph type="title"/>
          </p:nvPr>
        </p:nvSpPr>
        <p:spPr>
          <a:xfrm>
            <a:off x="792163" y="404813"/>
            <a:ext cx="8172450" cy="576262"/>
          </a:xfrm>
        </p:spPr>
        <p:txBody>
          <a:bodyPr/>
          <a:lstStyle/>
          <a:p>
            <a:pPr eaLnBrk="1" hangingPunct="1"/>
            <a:r>
              <a:rPr lang="ru-RU" altLang="en-US">
                <a:solidFill>
                  <a:schemeClr val="tx1"/>
                </a:solidFill>
              </a:rPr>
              <a:t>Архитектура программной системы в </a:t>
            </a:r>
            <a:r>
              <a:rPr lang="ru-RU" altLang="en-US"/>
              <a:t>нотации UML</a:t>
            </a:r>
          </a:p>
        </p:txBody>
      </p:sp>
      <p:sp>
        <p:nvSpPr>
          <p:cNvPr id="5123" name="AutoShape 4">
            <a:extLst>
              <a:ext uri="{FF2B5EF4-FFF2-40B4-BE49-F238E27FC236}">
                <a16:creationId xmlns:a16="http://schemas.microsoft.com/office/drawing/2014/main" xmlns="" id="{2B5D2CB9-2C57-4C11-9A37-0B5216D32248}"/>
              </a:ext>
            </a:extLst>
          </p:cNvPr>
          <p:cNvSpPr>
            <a:spLocks noChangeAspect="1" noChangeArrowheads="1" noTextEdit="1"/>
          </p:cNvSpPr>
          <p:nvPr/>
        </p:nvSpPr>
        <p:spPr bwMode="auto">
          <a:xfrm>
            <a:off x="1116013" y="946150"/>
            <a:ext cx="7920037" cy="586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70405" name="Rectangle 5">
            <a:extLst>
              <a:ext uri="{FF2B5EF4-FFF2-40B4-BE49-F238E27FC236}">
                <a16:creationId xmlns:a16="http://schemas.microsoft.com/office/drawing/2014/main" xmlns="" id="{4CD1880E-E007-498F-ADDB-E91BE19510CD}"/>
              </a:ext>
            </a:extLst>
          </p:cNvPr>
          <p:cNvSpPr>
            <a:spLocks noChangeArrowheads="1"/>
          </p:cNvSpPr>
          <p:nvPr/>
        </p:nvSpPr>
        <p:spPr bwMode="auto">
          <a:xfrm>
            <a:off x="7007225" y="5651500"/>
            <a:ext cx="1525588" cy="730250"/>
          </a:xfrm>
          <a:prstGeom prst="rect">
            <a:avLst/>
          </a:prstGeom>
          <a:noFill/>
          <a:ln w="9525">
            <a:noFill/>
            <a:miter lim="800000"/>
            <a:headEnd/>
            <a:tailEnd/>
          </a:ln>
        </p:spPr>
        <p:txBody>
          <a:bodyPr wrap="none" lIns="0" tIns="0" rIns="0" bIns="0">
            <a:spAutoFit/>
          </a:bodyPr>
          <a:lstStyle/>
          <a:p>
            <a:pPr algn="ctr" eaLnBrk="1" hangingPunct="1">
              <a:defRPr/>
            </a:pPr>
            <a:r>
              <a:rPr lang="ru-RU" sz="2400"/>
              <a:t>Уровень</a:t>
            </a:r>
          </a:p>
          <a:p>
            <a:pPr algn="ctr" eaLnBrk="1" hangingPunct="1">
              <a:defRPr/>
            </a:pPr>
            <a:r>
              <a:rPr lang="ru-RU" sz="2400"/>
              <a:t>базы данных</a:t>
            </a:r>
            <a:endParaRPr lang="ru-RU" sz="2400">
              <a:effectLst>
                <a:outerShdw blurRad="38100" dist="38100" dir="2700000" algn="tl">
                  <a:srgbClr val="C0C0C0"/>
                </a:outerShdw>
              </a:effectLst>
            </a:endParaRPr>
          </a:p>
        </p:txBody>
      </p:sp>
      <p:sp>
        <p:nvSpPr>
          <p:cNvPr id="870406" name="Rectangle 6">
            <a:extLst>
              <a:ext uri="{FF2B5EF4-FFF2-40B4-BE49-F238E27FC236}">
                <a16:creationId xmlns:a16="http://schemas.microsoft.com/office/drawing/2014/main" xmlns="" id="{BF405D0F-B2AC-4DFC-86C6-DD1B9BF80069}"/>
              </a:ext>
            </a:extLst>
          </p:cNvPr>
          <p:cNvSpPr>
            <a:spLocks noChangeArrowheads="1"/>
          </p:cNvSpPr>
          <p:nvPr/>
        </p:nvSpPr>
        <p:spPr bwMode="auto">
          <a:xfrm>
            <a:off x="6764338" y="3500438"/>
            <a:ext cx="1911350" cy="730250"/>
          </a:xfrm>
          <a:prstGeom prst="rect">
            <a:avLst/>
          </a:prstGeom>
          <a:noFill/>
          <a:ln w="9525">
            <a:noFill/>
            <a:miter lim="800000"/>
            <a:headEnd/>
            <a:tailEnd/>
          </a:ln>
        </p:spPr>
        <p:txBody>
          <a:bodyPr wrap="none" lIns="0" tIns="0" rIns="0" bIns="0">
            <a:spAutoFit/>
          </a:bodyPr>
          <a:lstStyle/>
          <a:p>
            <a:pPr algn="ctr" eaLnBrk="1" hangingPunct="1">
              <a:defRPr/>
            </a:pPr>
            <a:r>
              <a:rPr lang="ru-RU" sz="2400"/>
              <a:t>Промежуточный</a:t>
            </a:r>
          </a:p>
          <a:p>
            <a:pPr algn="ctr" eaLnBrk="1" hangingPunct="1">
              <a:defRPr/>
            </a:pPr>
            <a:r>
              <a:rPr lang="ru-RU" sz="2400"/>
              <a:t>уровень</a:t>
            </a:r>
            <a:endParaRPr lang="ru-RU" sz="2400">
              <a:effectLst>
                <a:outerShdw blurRad="38100" dist="38100" dir="2700000" algn="tl">
                  <a:srgbClr val="C0C0C0"/>
                </a:outerShdw>
              </a:effectLst>
            </a:endParaRPr>
          </a:p>
        </p:txBody>
      </p:sp>
      <p:sp>
        <p:nvSpPr>
          <p:cNvPr id="5126" name="Rectangle 7">
            <a:extLst>
              <a:ext uri="{FF2B5EF4-FFF2-40B4-BE49-F238E27FC236}">
                <a16:creationId xmlns:a16="http://schemas.microsoft.com/office/drawing/2014/main" xmlns="" id="{503CD6C1-9485-40C4-BAA7-D450E84D795A}"/>
              </a:ext>
            </a:extLst>
          </p:cNvPr>
          <p:cNvSpPr>
            <a:spLocks noChangeArrowheads="1"/>
          </p:cNvSpPr>
          <p:nvPr/>
        </p:nvSpPr>
        <p:spPr bwMode="auto">
          <a:xfrm>
            <a:off x="7037388" y="1555750"/>
            <a:ext cx="14954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eaLnBrk="1" hangingPunct="1">
              <a:spcBef>
                <a:spcPct val="0"/>
              </a:spcBef>
              <a:buSzTx/>
              <a:buFontTx/>
              <a:buNone/>
            </a:pPr>
            <a:r>
              <a:rPr lang="ru-RU" altLang="en-US">
                <a:solidFill>
                  <a:schemeClr val="tx2"/>
                </a:solidFill>
              </a:rPr>
              <a:t>Уровень GUI</a:t>
            </a:r>
          </a:p>
        </p:txBody>
      </p:sp>
      <p:sp>
        <p:nvSpPr>
          <p:cNvPr id="5127" name="Rectangle 8">
            <a:extLst>
              <a:ext uri="{FF2B5EF4-FFF2-40B4-BE49-F238E27FC236}">
                <a16:creationId xmlns:a16="http://schemas.microsoft.com/office/drawing/2014/main" xmlns="" id="{3BC58C3F-E483-4A7B-8617-5670D7F0ACCD}"/>
              </a:ext>
            </a:extLst>
          </p:cNvPr>
          <p:cNvSpPr>
            <a:spLocks noChangeArrowheads="1"/>
          </p:cNvSpPr>
          <p:nvPr/>
        </p:nvSpPr>
        <p:spPr bwMode="auto">
          <a:xfrm>
            <a:off x="1676400" y="2703513"/>
            <a:ext cx="2251075" cy="581025"/>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409" name="Rectangle 9">
            <a:extLst>
              <a:ext uri="{FF2B5EF4-FFF2-40B4-BE49-F238E27FC236}">
                <a16:creationId xmlns:a16="http://schemas.microsoft.com/office/drawing/2014/main" xmlns="" id="{610B9142-FB35-430F-AB27-CC5543AE6F22}"/>
              </a:ext>
            </a:extLst>
          </p:cNvPr>
          <p:cNvSpPr>
            <a:spLocks noChangeArrowheads="1"/>
          </p:cNvSpPr>
          <p:nvPr/>
        </p:nvSpPr>
        <p:spPr bwMode="auto">
          <a:xfrm>
            <a:off x="2422525" y="2719388"/>
            <a:ext cx="679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ServiceAgent</a:t>
            </a:r>
            <a:endParaRPr lang="ru-RU" sz="2400">
              <a:effectLst>
                <a:outerShdw blurRad="38100" dist="38100" dir="2700000" algn="tl">
                  <a:srgbClr val="C0C0C0"/>
                </a:outerShdw>
              </a:effectLst>
            </a:endParaRPr>
          </a:p>
        </p:txBody>
      </p:sp>
      <p:sp>
        <p:nvSpPr>
          <p:cNvPr id="5129" name="Rectangle 10">
            <a:extLst>
              <a:ext uri="{FF2B5EF4-FFF2-40B4-BE49-F238E27FC236}">
                <a16:creationId xmlns:a16="http://schemas.microsoft.com/office/drawing/2014/main" xmlns="" id="{AB0FC406-4242-4C3C-B507-1C40A7FDC767}"/>
              </a:ext>
            </a:extLst>
          </p:cNvPr>
          <p:cNvSpPr>
            <a:spLocks noChangeArrowheads="1"/>
          </p:cNvSpPr>
          <p:nvPr/>
        </p:nvSpPr>
        <p:spPr bwMode="auto">
          <a:xfrm>
            <a:off x="1676400" y="2886075"/>
            <a:ext cx="2251075" cy="373063"/>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5130" name="Rectangle 11">
            <a:extLst>
              <a:ext uri="{FF2B5EF4-FFF2-40B4-BE49-F238E27FC236}">
                <a16:creationId xmlns:a16="http://schemas.microsoft.com/office/drawing/2014/main" xmlns="" id="{85C56B69-5825-4CC0-A81C-800671064197}"/>
              </a:ext>
            </a:extLst>
          </p:cNvPr>
          <p:cNvSpPr>
            <a:spLocks noChangeArrowheads="1"/>
          </p:cNvSpPr>
          <p:nvPr/>
        </p:nvSpPr>
        <p:spPr bwMode="auto">
          <a:xfrm>
            <a:off x="1676400" y="2963863"/>
            <a:ext cx="2251075" cy="295275"/>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pic>
        <p:nvPicPr>
          <p:cNvPr id="5131" name="Picture 12">
            <a:extLst>
              <a:ext uri="{FF2B5EF4-FFF2-40B4-BE49-F238E27FC236}">
                <a16:creationId xmlns:a16="http://schemas.microsoft.com/office/drawing/2014/main" xmlns="" id="{DEB0F53B-18D5-4165-A7D3-1018E3DA9B48}"/>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04975" y="3062288"/>
            <a:ext cx="157163"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32" name="Picture 13">
            <a:extLst>
              <a:ext uri="{FF2B5EF4-FFF2-40B4-BE49-F238E27FC236}">
                <a16:creationId xmlns:a16="http://schemas.microsoft.com/office/drawing/2014/main" xmlns="" id="{4BC8B7E4-008D-4654-A553-64BB11BE793B}"/>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704975" y="3062288"/>
            <a:ext cx="157163"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33" name="Picture 14">
            <a:extLst>
              <a:ext uri="{FF2B5EF4-FFF2-40B4-BE49-F238E27FC236}">
                <a16:creationId xmlns:a16="http://schemas.microsoft.com/office/drawing/2014/main" xmlns="" id="{A3BED8A1-325F-456A-813A-70F337C990AC}"/>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04975" y="3062288"/>
            <a:ext cx="157163"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15" name="Rectangle 15">
            <a:extLst>
              <a:ext uri="{FF2B5EF4-FFF2-40B4-BE49-F238E27FC236}">
                <a16:creationId xmlns:a16="http://schemas.microsoft.com/office/drawing/2014/main" xmlns="" id="{06554123-EF9E-42BE-B580-FC406FDF7631}"/>
              </a:ext>
            </a:extLst>
          </p:cNvPr>
          <p:cNvSpPr>
            <a:spLocks noChangeArrowheads="1"/>
          </p:cNvSpPr>
          <p:nvPr/>
        </p:nvSpPr>
        <p:spPr bwMode="auto">
          <a:xfrm>
            <a:off x="1862138" y="3062288"/>
            <a:ext cx="17970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purchase(customer, product, items)</a:t>
            </a:r>
            <a:endParaRPr lang="ru-RU" sz="2400">
              <a:effectLst>
                <a:outerShdw blurRad="38100" dist="38100" dir="2700000" algn="tl">
                  <a:srgbClr val="C0C0C0"/>
                </a:outerShdw>
              </a:effectLst>
            </a:endParaRPr>
          </a:p>
        </p:txBody>
      </p:sp>
      <p:sp>
        <p:nvSpPr>
          <p:cNvPr id="5135" name="Rectangle 16">
            <a:extLst>
              <a:ext uri="{FF2B5EF4-FFF2-40B4-BE49-F238E27FC236}">
                <a16:creationId xmlns:a16="http://schemas.microsoft.com/office/drawing/2014/main" xmlns="" id="{E5B21D34-2F05-4599-AFBC-910DDC246923}"/>
              </a:ext>
            </a:extLst>
          </p:cNvPr>
          <p:cNvSpPr>
            <a:spLocks noChangeArrowheads="1"/>
          </p:cNvSpPr>
          <p:nvPr/>
        </p:nvSpPr>
        <p:spPr bwMode="auto">
          <a:xfrm>
            <a:off x="1774825" y="1211263"/>
            <a:ext cx="1149350" cy="895350"/>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417" name="Rectangle 17">
            <a:extLst>
              <a:ext uri="{FF2B5EF4-FFF2-40B4-BE49-F238E27FC236}">
                <a16:creationId xmlns:a16="http://schemas.microsoft.com/office/drawing/2014/main" xmlns="" id="{7DA326AB-5835-4CF0-96CA-482BB23BD6C9}"/>
              </a:ext>
            </a:extLst>
          </p:cNvPr>
          <p:cNvSpPr>
            <a:spLocks noChangeArrowheads="1"/>
          </p:cNvSpPr>
          <p:nvPr/>
        </p:nvSpPr>
        <p:spPr bwMode="auto">
          <a:xfrm>
            <a:off x="2070100" y="1250950"/>
            <a:ext cx="4953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Customer</a:t>
            </a:r>
            <a:endParaRPr lang="ru-RU" sz="2400">
              <a:effectLst>
                <a:outerShdw blurRad="38100" dist="38100" dir="2700000" algn="tl">
                  <a:srgbClr val="C0C0C0"/>
                </a:outerShdw>
              </a:effectLst>
            </a:endParaRPr>
          </a:p>
        </p:txBody>
      </p:sp>
      <p:sp>
        <p:nvSpPr>
          <p:cNvPr id="5137" name="Rectangle 18">
            <a:extLst>
              <a:ext uri="{FF2B5EF4-FFF2-40B4-BE49-F238E27FC236}">
                <a16:creationId xmlns:a16="http://schemas.microsoft.com/office/drawing/2014/main" xmlns="" id="{07C62871-C397-432D-9686-9B1E6EFFBCD2}"/>
              </a:ext>
            </a:extLst>
          </p:cNvPr>
          <p:cNvSpPr>
            <a:spLocks noChangeArrowheads="1"/>
          </p:cNvSpPr>
          <p:nvPr/>
        </p:nvSpPr>
        <p:spPr bwMode="auto">
          <a:xfrm>
            <a:off x="1774825" y="1419225"/>
            <a:ext cx="1149350" cy="687388"/>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5138" name="Rectangle 19">
            <a:extLst>
              <a:ext uri="{FF2B5EF4-FFF2-40B4-BE49-F238E27FC236}">
                <a16:creationId xmlns:a16="http://schemas.microsoft.com/office/drawing/2014/main" xmlns="" id="{BEDBB4D3-BAAE-483D-9610-FE2EF1E1B717}"/>
              </a:ext>
            </a:extLst>
          </p:cNvPr>
          <p:cNvSpPr>
            <a:spLocks noChangeArrowheads="1"/>
          </p:cNvSpPr>
          <p:nvPr/>
        </p:nvSpPr>
        <p:spPr bwMode="auto">
          <a:xfrm>
            <a:off x="1774825" y="1812925"/>
            <a:ext cx="1149350" cy="293688"/>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pic>
        <p:nvPicPr>
          <p:cNvPr id="5139" name="Picture 20">
            <a:extLst>
              <a:ext uri="{FF2B5EF4-FFF2-40B4-BE49-F238E27FC236}">
                <a16:creationId xmlns:a16="http://schemas.microsoft.com/office/drawing/2014/main" xmlns="" id="{A2CC5C42-B3F8-4B52-A648-9D95F3EDF52A}"/>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803400" y="1438275"/>
            <a:ext cx="158750"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40" name="Picture 21">
            <a:extLst>
              <a:ext uri="{FF2B5EF4-FFF2-40B4-BE49-F238E27FC236}">
                <a16:creationId xmlns:a16="http://schemas.microsoft.com/office/drawing/2014/main" xmlns="" id="{29848E72-05F6-48D9-B6C2-0261C9A153D7}"/>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803400" y="1438275"/>
            <a:ext cx="158750"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41" name="Picture 22">
            <a:extLst>
              <a:ext uri="{FF2B5EF4-FFF2-40B4-BE49-F238E27FC236}">
                <a16:creationId xmlns:a16="http://schemas.microsoft.com/office/drawing/2014/main" xmlns="" id="{7F597A75-A291-4D53-A20E-1532577EF69B}"/>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803400" y="1438275"/>
            <a:ext cx="158750"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23" name="Rectangle 23">
            <a:extLst>
              <a:ext uri="{FF2B5EF4-FFF2-40B4-BE49-F238E27FC236}">
                <a16:creationId xmlns:a16="http://schemas.microsoft.com/office/drawing/2014/main" xmlns="" id="{2C46EEC7-EC89-4780-82C2-040972F19986}"/>
              </a:ext>
            </a:extLst>
          </p:cNvPr>
          <p:cNvSpPr>
            <a:spLocks noChangeArrowheads="1"/>
          </p:cNvSpPr>
          <p:nvPr/>
        </p:nvSpPr>
        <p:spPr bwMode="auto">
          <a:xfrm>
            <a:off x="1962150" y="1438275"/>
            <a:ext cx="679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name : String</a:t>
            </a:r>
            <a:endParaRPr lang="ru-RU" sz="2400">
              <a:effectLst>
                <a:outerShdw blurRad="38100" dist="38100" dir="2700000" algn="tl">
                  <a:srgbClr val="C0C0C0"/>
                </a:outerShdw>
              </a:effectLst>
            </a:endParaRPr>
          </a:p>
        </p:txBody>
      </p:sp>
      <p:pic>
        <p:nvPicPr>
          <p:cNvPr id="5143" name="Picture 24">
            <a:extLst>
              <a:ext uri="{FF2B5EF4-FFF2-40B4-BE49-F238E27FC236}">
                <a16:creationId xmlns:a16="http://schemas.microsoft.com/office/drawing/2014/main" xmlns="" id="{549C8E81-65FB-4CC7-AD38-BD30FF28D01E}"/>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803400" y="1597025"/>
            <a:ext cx="158750"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44" name="Picture 25">
            <a:extLst>
              <a:ext uri="{FF2B5EF4-FFF2-40B4-BE49-F238E27FC236}">
                <a16:creationId xmlns:a16="http://schemas.microsoft.com/office/drawing/2014/main" xmlns="" id="{09ACBE6B-BD8B-437B-AB9C-399AEC8C2BC1}"/>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803400" y="1597025"/>
            <a:ext cx="158750"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45" name="Picture 26">
            <a:extLst>
              <a:ext uri="{FF2B5EF4-FFF2-40B4-BE49-F238E27FC236}">
                <a16:creationId xmlns:a16="http://schemas.microsoft.com/office/drawing/2014/main" xmlns="" id="{B19C6F1D-57FA-42FA-B9C1-A38DD4798C69}"/>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803400" y="1597025"/>
            <a:ext cx="158750"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27" name="Rectangle 27">
            <a:extLst>
              <a:ext uri="{FF2B5EF4-FFF2-40B4-BE49-F238E27FC236}">
                <a16:creationId xmlns:a16="http://schemas.microsoft.com/office/drawing/2014/main" xmlns="" id="{42ADBBA5-A36C-4DE0-9A32-922249F38834}"/>
              </a:ext>
            </a:extLst>
          </p:cNvPr>
          <p:cNvSpPr>
            <a:spLocks noChangeArrowheads="1"/>
          </p:cNvSpPr>
          <p:nvPr/>
        </p:nvSpPr>
        <p:spPr bwMode="auto">
          <a:xfrm>
            <a:off x="1962150" y="1597025"/>
            <a:ext cx="8128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Address : String</a:t>
            </a:r>
            <a:endParaRPr lang="ru-RU" sz="2400">
              <a:effectLst>
                <a:outerShdw blurRad="38100" dist="38100" dir="2700000" algn="tl">
                  <a:srgbClr val="C0C0C0"/>
                </a:outerShdw>
              </a:effectLst>
            </a:endParaRPr>
          </a:p>
        </p:txBody>
      </p:sp>
      <p:pic>
        <p:nvPicPr>
          <p:cNvPr id="5147" name="Picture 28">
            <a:extLst>
              <a:ext uri="{FF2B5EF4-FFF2-40B4-BE49-F238E27FC236}">
                <a16:creationId xmlns:a16="http://schemas.microsoft.com/office/drawing/2014/main" xmlns="" id="{AD51C38F-CE9B-4531-B0BF-305A7A5DAFC5}"/>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803400" y="1909763"/>
            <a:ext cx="158750" cy="14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48" name="Picture 29">
            <a:extLst>
              <a:ext uri="{FF2B5EF4-FFF2-40B4-BE49-F238E27FC236}">
                <a16:creationId xmlns:a16="http://schemas.microsoft.com/office/drawing/2014/main" xmlns="" id="{EC286F22-E1B0-4EE3-8BA5-944B9CE121C2}"/>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803400" y="1909763"/>
            <a:ext cx="158750" cy="14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49" name="Picture 30">
            <a:extLst>
              <a:ext uri="{FF2B5EF4-FFF2-40B4-BE49-F238E27FC236}">
                <a16:creationId xmlns:a16="http://schemas.microsoft.com/office/drawing/2014/main" xmlns="" id="{CCD57108-D483-42A7-8492-A0331244B8A7}"/>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803400" y="1909763"/>
            <a:ext cx="158750" cy="14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31" name="Rectangle 31">
            <a:extLst>
              <a:ext uri="{FF2B5EF4-FFF2-40B4-BE49-F238E27FC236}">
                <a16:creationId xmlns:a16="http://schemas.microsoft.com/office/drawing/2014/main" xmlns="" id="{9A3AF4F9-2B26-4CDF-925F-BD0F535945D6}"/>
              </a:ext>
            </a:extLst>
          </p:cNvPr>
          <p:cNvSpPr>
            <a:spLocks noChangeArrowheads="1"/>
          </p:cNvSpPr>
          <p:nvPr/>
        </p:nvSpPr>
        <p:spPr bwMode="auto">
          <a:xfrm>
            <a:off x="1962150" y="1909763"/>
            <a:ext cx="3175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save()</a:t>
            </a:r>
            <a:endParaRPr lang="ru-RU" sz="2400">
              <a:effectLst>
                <a:outerShdw blurRad="38100" dist="38100" dir="2700000" algn="tl">
                  <a:srgbClr val="C0C0C0"/>
                </a:outerShdw>
              </a:effectLst>
            </a:endParaRPr>
          </a:p>
        </p:txBody>
      </p:sp>
      <p:sp>
        <p:nvSpPr>
          <p:cNvPr id="5151" name="Rectangle 32">
            <a:extLst>
              <a:ext uri="{FF2B5EF4-FFF2-40B4-BE49-F238E27FC236}">
                <a16:creationId xmlns:a16="http://schemas.microsoft.com/office/drawing/2014/main" xmlns="" id="{E9F271E7-118B-4A19-BB1F-4C7BBBDCB269}"/>
              </a:ext>
            </a:extLst>
          </p:cNvPr>
          <p:cNvSpPr>
            <a:spLocks noChangeArrowheads="1"/>
          </p:cNvSpPr>
          <p:nvPr/>
        </p:nvSpPr>
        <p:spPr bwMode="auto">
          <a:xfrm>
            <a:off x="1470025" y="4027488"/>
            <a:ext cx="1149350" cy="1209675"/>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433" name="Rectangle 33">
            <a:extLst>
              <a:ext uri="{FF2B5EF4-FFF2-40B4-BE49-F238E27FC236}">
                <a16:creationId xmlns:a16="http://schemas.microsoft.com/office/drawing/2014/main" xmlns="" id="{2DC97348-C215-4EE2-8842-2C1EBF2DF350}"/>
              </a:ext>
            </a:extLst>
          </p:cNvPr>
          <p:cNvSpPr>
            <a:spLocks noChangeArrowheads="1"/>
          </p:cNvSpPr>
          <p:nvPr/>
        </p:nvSpPr>
        <p:spPr bwMode="auto">
          <a:xfrm>
            <a:off x="1774825" y="4057650"/>
            <a:ext cx="4953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Customer</a:t>
            </a:r>
            <a:endParaRPr lang="ru-RU" sz="2400">
              <a:effectLst>
                <a:outerShdw blurRad="38100" dist="38100" dir="2700000" algn="tl">
                  <a:srgbClr val="C0C0C0"/>
                </a:outerShdw>
              </a:effectLst>
            </a:endParaRPr>
          </a:p>
        </p:txBody>
      </p:sp>
      <p:sp>
        <p:nvSpPr>
          <p:cNvPr id="5153" name="Rectangle 34">
            <a:extLst>
              <a:ext uri="{FF2B5EF4-FFF2-40B4-BE49-F238E27FC236}">
                <a16:creationId xmlns:a16="http://schemas.microsoft.com/office/drawing/2014/main" xmlns="" id="{74C42687-DE0A-48FF-9280-FC1D2A81564C}"/>
              </a:ext>
            </a:extLst>
          </p:cNvPr>
          <p:cNvSpPr>
            <a:spLocks noChangeArrowheads="1"/>
          </p:cNvSpPr>
          <p:nvPr/>
        </p:nvSpPr>
        <p:spPr bwMode="auto">
          <a:xfrm>
            <a:off x="1470025" y="4233863"/>
            <a:ext cx="1149350" cy="1003300"/>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5154" name="Rectangle 35">
            <a:extLst>
              <a:ext uri="{FF2B5EF4-FFF2-40B4-BE49-F238E27FC236}">
                <a16:creationId xmlns:a16="http://schemas.microsoft.com/office/drawing/2014/main" xmlns="" id="{7447C281-A6C5-455B-AF93-DA203F8A2070}"/>
              </a:ext>
            </a:extLst>
          </p:cNvPr>
          <p:cNvSpPr>
            <a:spLocks noChangeArrowheads="1"/>
          </p:cNvSpPr>
          <p:nvPr/>
        </p:nvSpPr>
        <p:spPr bwMode="auto">
          <a:xfrm>
            <a:off x="1470025" y="4627563"/>
            <a:ext cx="1149350" cy="609600"/>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pic>
        <p:nvPicPr>
          <p:cNvPr id="5155" name="Picture 36">
            <a:extLst>
              <a:ext uri="{FF2B5EF4-FFF2-40B4-BE49-F238E27FC236}">
                <a16:creationId xmlns:a16="http://schemas.microsoft.com/office/drawing/2014/main" xmlns="" id="{463220CD-627E-4245-A1B4-ADD46D4A6698}"/>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500188" y="4254500"/>
            <a:ext cx="155575" cy="13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56" name="Picture 37">
            <a:extLst>
              <a:ext uri="{FF2B5EF4-FFF2-40B4-BE49-F238E27FC236}">
                <a16:creationId xmlns:a16="http://schemas.microsoft.com/office/drawing/2014/main" xmlns="" id="{B2CF170E-AF22-4EF8-9217-5EA48BBFD9B8}"/>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500188" y="4254500"/>
            <a:ext cx="155575" cy="13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57" name="Picture 38">
            <a:extLst>
              <a:ext uri="{FF2B5EF4-FFF2-40B4-BE49-F238E27FC236}">
                <a16:creationId xmlns:a16="http://schemas.microsoft.com/office/drawing/2014/main" xmlns="" id="{17069A10-9FB9-49F3-A263-771A3D15CDAE}"/>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500188" y="4254500"/>
            <a:ext cx="155575" cy="13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39" name="Rectangle 39">
            <a:extLst>
              <a:ext uri="{FF2B5EF4-FFF2-40B4-BE49-F238E27FC236}">
                <a16:creationId xmlns:a16="http://schemas.microsoft.com/office/drawing/2014/main" xmlns="" id="{45B20D56-5B76-4129-978B-28D0F6703CFE}"/>
              </a:ext>
            </a:extLst>
          </p:cNvPr>
          <p:cNvSpPr>
            <a:spLocks noChangeArrowheads="1"/>
          </p:cNvSpPr>
          <p:nvPr/>
        </p:nvSpPr>
        <p:spPr bwMode="auto">
          <a:xfrm>
            <a:off x="1655763" y="4254500"/>
            <a:ext cx="679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name : String</a:t>
            </a:r>
            <a:endParaRPr lang="ru-RU" sz="2400">
              <a:effectLst>
                <a:outerShdw blurRad="38100" dist="38100" dir="2700000" algn="tl">
                  <a:srgbClr val="C0C0C0"/>
                </a:outerShdw>
              </a:effectLst>
            </a:endParaRPr>
          </a:p>
        </p:txBody>
      </p:sp>
      <p:pic>
        <p:nvPicPr>
          <p:cNvPr id="5159" name="Picture 40">
            <a:extLst>
              <a:ext uri="{FF2B5EF4-FFF2-40B4-BE49-F238E27FC236}">
                <a16:creationId xmlns:a16="http://schemas.microsoft.com/office/drawing/2014/main" xmlns="" id="{DDE82AFA-E283-4E4A-B755-DEA0A13E787E}"/>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500188" y="4411663"/>
            <a:ext cx="155575"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60" name="Picture 41">
            <a:extLst>
              <a:ext uri="{FF2B5EF4-FFF2-40B4-BE49-F238E27FC236}">
                <a16:creationId xmlns:a16="http://schemas.microsoft.com/office/drawing/2014/main" xmlns="" id="{16E47FB8-E012-4322-B0D2-E51019A06BBC}"/>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500188" y="4411663"/>
            <a:ext cx="155575"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61" name="Picture 42">
            <a:extLst>
              <a:ext uri="{FF2B5EF4-FFF2-40B4-BE49-F238E27FC236}">
                <a16:creationId xmlns:a16="http://schemas.microsoft.com/office/drawing/2014/main" xmlns="" id="{998F72F6-801E-4A39-9604-D8876E51FBB5}"/>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500188" y="4411663"/>
            <a:ext cx="155575"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43" name="Rectangle 43">
            <a:extLst>
              <a:ext uri="{FF2B5EF4-FFF2-40B4-BE49-F238E27FC236}">
                <a16:creationId xmlns:a16="http://schemas.microsoft.com/office/drawing/2014/main" xmlns="" id="{2508613A-D54C-4F70-A3AB-90AF3929AF11}"/>
              </a:ext>
            </a:extLst>
          </p:cNvPr>
          <p:cNvSpPr>
            <a:spLocks noChangeArrowheads="1"/>
          </p:cNvSpPr>
          <p:nvPr/>
        </p:nvSpPr>
        <p:spPr bwMode="auto">
          <a:xfrm>
            <a:off x="1655763" y="4411663"/>
            <a:ext cx="8128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Address : String</a:t>
            </a:r>
            <a:endParaRPr lang="ru-RU" sz="2400">
              <a:effectLst>
                <a:outerShdw blurRad="38100" dist="38100" dir="2700000" algn="tl">
                  <a:srgbClr val="C0C0C0"/>
                </a:outerShdw>
              </a:effectLst>
            </a:endParaRPr>
          </a:p>
        </p:txBody>
      </p:sp>
      <p:pic>
        <p:nvPicPr>
          <p:cNvPr id="5163" name="Picture 44">
            <a:extLst>
              <a:ext uri="{FF2B5EF4-FFF2-40B4-BE49-F238E27FC236}">
                <a16:creationId xmlns:a16="http://schemas.microsoft.com/office/drawing/2014/main" xmlns="" id="{0E6B8E61-392C-4C6E-B797-8E6703B2E64E}"/>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0188" y="4727575"/>
            <a:ext cx="155575"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64" name="Picture 45">
            <a:extLst>
              <a:ext uri="{FF2B5EF4-FFF2-40B4-BE49-F238E27FC236}">
                <a16:creationId xmlns:a16="http://schemas.microsoft.com/office/drawing/2014/main" xmlns="" id="{0A95B6D6-DC27-47D5-BB87-6621B761A60D}"/>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00188" y="4727575"/>
            <a:ext cx="155575"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65" name="Picture 46">
            <a:extLst>
              <a:ext uri="{FF2B5EF4-FFF2-40B4-BE49-F238E27FC236}">
                <a16:creationId xmlns:a16="http://schemas.microsoft.com/office/drawing/2014/main" xmlns="" id="{CAE64306-87B0-41C4-BB36-FEDAC42EF2D6}"/>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0188" y="4727575"/>
            <a:ext cx="155575"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47" name="Rectangle 47">
            <a:extLst>
              <a:ext uri="{FF2B5EF4-FFF2-40B4-BE49-F238E27FC236}">
                <a16:creationId xmlns:a16="http://schemas.microsoft.com/office/drawing/2014/main" xmlns="" id="{8B045CD0-80C1-4C59-BF76-F4497A28DE02}"/>
              </a:ext>
            </a:extLst>
          </p:cNvPr>
          <p:cNvSpPr>
            <a:spLocks noChangeArrowheads="1"/>
          </p:cNvSpPr>
          <p:nvPr/>
        </p:nvSpPr>
        <p:spPr bwMode="auto">
          <a:xfrm>
            <a:off x="1655763" y="4727575"/>
            <a:ext cx="3175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save()</a:t>
            </a:r>
            <a:endParaRPr lang="ru-RU" sz="2400">
              <a:effectLst>
                <a:outerShdw blurRad="38100" dist="38100" dir="2700000" algn="tl">
                  <a:srgbClr val="C0C0C0"/>
                </a:outerShdw>
              </a:effectLst>
            </a:endParaRPr>
          </a:p>
        </p:txBody>
      </p:sp>
      <p:pic>
        <p:nvPicPr>
          <p:cNvPr id="5167" name="Picture 48">
            <a:extLst>
              <a:ext uri="{FF2B5EF4-FFF2-40B4-BE49-F238E27FC236}">
                <a16:creationId xmlns:a16="http://schemas.microsoft.com/office/drawing/2014/main" xmlns="" id="{41A87349-CC0F-4734-9EC8-DF46A5439022}"/>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500188" y="4873625"/>
            <a:ext cx="155575"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68" name="Picture 49">
            <a:extLst>
              <a:ext uri="{FF2B5EF4-FFF2-40B4-BE49-F238E27FC236}">
                <a16:creationId xmlns:a16="http://schemas.microsoft.com/office/drawing/2014/main" xmlns="" id="{71DF9EB4-6C13-4B55-B7B6-E8F688B238AF}"/>
              </a:ext>
            </a:extLst>
          </p:cNvPr>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500188" y="4873625"/>
            <a:ext cx="155575"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69" name="Picture 50">
            <a:extLst>
              <a:ext uri="{FF2B5EF4-FFF2-40B4-BE49-F238E27FC236}">
                <a16:creationId xmlns:a16="http://schemas.microsoft.com/office/drawing/2014/main" xmlns="" id="{F83607D4-8A11-401B-AC0D-3717D2C6B14D}"/>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500188" y="4873625"/>
            <a:ext cx="155575"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51" name="Rectangle 51">
            <a:extLst>
              <a:ext uri="{FF2B5EF4-FFF2-40B4-BE49-F238E27FC236}">
                <a16:creationId xmlns:a16="http://schemas.microsoft.com/office/drawing/2014/main" xmlns="" id="{28B79058-62C0-4D43-B404-5FF9B2C647BE}"/>
              </a:ext>
            </a:extLst>
          </p:cNvPr>
          <p:cNvSpPr>
            <a:spLocks noChangeArrowheads="1"/>
          </p:cNvSpPr>
          <p:nvPr/>
        </p:nvSpPr>
        <p:spPr bwMode="auto">
          <a:xfrm>
            <a:off x="1655763" y="4873625"/>
            <a:ext cx="5397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getName()</a:t>
            </a:r>
            <a:endParaRPr lang="ru-RU" sz="2400">
              <a:effectLst>
                <a:outerShdw blurRad="38100" dist="38100" dir="2700000" algn="tl">
                  <a:srgbClr val="C0C0C0"/>
                </a:outerShdw>
              </a:effectLst>
            </a:endParaRPr>
          </a:p>
        </p:txBody>
      </p:sp>
      <p:pic>
        <p:nvPicPr>
          <p:cNvPr id="5171" name="Picture 52">
            <a:extLst>
              <a:ext uri="{FF2B5EF4-FFF2-40B4-BE49-F238E27FC236}">
                <a16:creationId xmlns:a16="http://schemas.microsoft.com/office/drawing/2014/main" xmlns="" id="{0201B82D-FC7A-4901-8AEA-82361A6ED74D}"/>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500188" y="5032375"/>
            <a:ext cx="155575"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72" name="Picture 53">
            <a:extLst>
              <a:ext uri="{FF2B5EF4-FFF2-40B4-BE49-F238E27FC236}">
                <a16:creationId xmlns:a16="http://schemas.microsoft.com/office/drawing/2014/main" xmlns="" id="{F52248BD-B1EA-47B6-AF98-18D8DE4FA50C}"/>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500188" y="5032375"/>
            <a:ext cx="155575"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73" name="Picture 54">
            <a:extLst>
              <a:ext uri="{FF2B5EF4-FFF2-40B4-BE49-F238E27FC236}">
                <a16:creationId xmlns:a16="http://schemas.microsoft.com/office/drawing/2014/main" xmlns="" id="{B3DBF167-C02E-414A-8AF7-996F992DCAA8}"/>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500188" y="5032375"/>
            <a:ext cx="155575" cy="14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55" name="Rectangle 55">
            <a:extLst>
              <a:ext uri="{FF2B5EF4-FFF2-40B4-BE49-F238E27FC236}">
                <a16:creationId xmlns:a16="http://schemas.microsoft.com/office/drawing/2014/main" xmlns="" id="{2E905285-B31B-4C69-89A0-844E61F6A24B}"/>
              </a:ext>
            </a:extLst>
          </p:cNvPr>
          <p:cNvSpPr>
            <a:spLocks noChangeArrowheads="1"/>
          </p:cNvSpPr>
          <p:nvPr/>
        </p:nvSpPr>
        <p:spPr bwMode="auto">
          <a:xfrm>
            <a:off x="1655763" y="5032375"/>
            <a:ext cx="7302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updateName()</a:t>
            </a:r>
            <a:endParaRPr lang="ru-RU" sz="2400">
              <a:effectLst>
                <a:outerShdw blurRad="38100" dist="38100" dir="2700000" algn="tl">
                  <a:srgbClr val="C0C0C0"/>
                </a:outerShdw>
              </a:effectLst>
            </a:endParaRPr>
          </a:p>
        </p:txBody>
      </p:sp>
      <p:sp>
        <p:nvSpPr>
          <p:cNvPr id="5175" name="Rectangle 56">
            <a:extLst>
              <a:ext uri="{FF2B5EF4-FFF2-40B4-BE49-F238E27FC236}">
                <a16:creationId xmlns:a16="http://schemas.microsoft.com/office/drawing/2014/main" xmlns="" id="{A8E4EE32-D23D-4751-87C2-6E81823FB9D1}"/>
              </a:ext>
            </a:extLst>
          </p:cNvPr>
          <p:cNvSpPr>
            <a:spLocks noChangeArrowheads="1"/>
          </p:cNvSpPr>
          <p:nvPr/>
        </p:nvSpPr>
        <p:spPr bwMode="auto">
          <a:xfrm>
            <a:off x="2138363" y="6115050"/>
            <a:ext cx="727075" cy="344488"/>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457" name="Rectangle 57">
            <a:extLst>
              <a:ext uri="{FF2B5EF4-FFF2-40B4-BE49-F238E27FC236}">
                <a16:creationId xmlns:a16="http://schemas.microsoft.com/office/drawing/2014/main" xmlns="" id="{F083072D-1ADD-4B99-9B52-D90E366118FC}"/>
              </a:ext>
            </a:extLst>
          </p:cNvPr>
          <p:cNvSpPr>
            <a:spLocks noChangeArrowheads="1"/>
          </p:cNvSpPr>
          <p:nvPr/>
        </p:nvSpPr>
        <p:spPr bwMode="auto">
          <a:xfrm>
            <a:off x="2227263" y="6154738"/>
            <a:ext cx="4953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Customer</a:t>
            </a:r>
            <a:endParaRPr lang="ru-RU" sz="2400">
              <a:effectLst>
                <a:outerShdw blurRad="38100" dist="38100" dir="2700000" algn="tl">
                  <a:srgbClr val="C0C0C0"/>
                </a:outerShdw>
              </a:effectLst>
            </a:endParaRPr>
          </a:p>
        </p:txBody>
      </p:sp>
      <p:sp>
        <p:nvSpPr>
          <p:cNvPr id="5177" name="Line 58">
            <a:extLst>
              <a:ext uri="{FF2B5EF4-FFF2-40B4-BE49-F238E27FC236}">
                <a16:creationId xmlns:a16="http://schemas.microsoft.com/office/drawing/2014/main" xmlns="" id="{6C739E60-FB48-4A11-942A-AA2BEADB11FE}"/>
              </a:ext>
            </a:extLst>
          </p:cNvPr>
          <p:cNvSpPr>
            <a:spLocks noChangeShapeType="1"/>
          </p:cNvSpPr>
          <p:nvPr/>
        </p:nvSpPr>
        <p:spPr bwMode="auto">
          <a:xfrm flipH="1">
            <a:off x="2124075" y="3225800"/>
            <a:ext cx="647700" cy="792163"/>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78" name="Line 59">
            <a:extLst>
              <a:ext uri="{FF2B5EF4-FFF2-40B4-BE49-F238E27FC236}">
                <a16:creationId xmlns:a16="http://schemas.microsoft.com/office/drawing/2014/main" xmlns="" id="{92B74CF6-C94C-479F-93E1-C58EEA9A0BDB}"/>
              </a:ext>
            </a:extLst>
          </p:cNvPr>
          <p:cNvSpPr>
            <a:spLocks noChangeShapeType="1"/>
          </p:cNvSpPr>
          <p:nvPr/>
        </p:nvSpPr>
        <p:spPr bwMode="auto">
          <a:xfrm flipH="1" flipV="1">
            <a:off x="2208213" y="5237163"/>
            <a:ext cx="276225" cy="855662"/>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79" name="Rectangle 60">
            <a:extLst>
              <a:ext uri="{FF2B5EF4-FFF2-40B4-BE49-F238E27FC236}">
                <a16:creationId xmlns:a16="http://schemas.microsoft.com/office/drawing/2014/main" xmlns="" id="{C7DB8E1B-189C-441E-BE14-54F0C9946F5D}"/>
              </a:ext>
            </a:extLst>
          </p:cNvPr>
          <p:cNvSpPr>
            <a:spLocks noChangeArrowheads="1"/>
          </p:cNvSpPr>
          <p:nvPr/>
        </p:nvSpPr>
        <p:spPr bwMode="auto">
          <a:xfrm>
            <a:off x="3759200" y="6115050"/>
            <a:ext cx="806450" cy="344488"/>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461" name="Rectangle 61">
            <a:extLst>
              <a:ext uri="{FF2B5EF4-FFF2-40B4-BE49-F238E27FC236}">
                <a16:creationId xmlns:a16="http://schemas.microsoft.com/office/drawing/2014/main" xmlns="" id="{482070BA-1FAC-42B8-832D-7C8A4EDB84BD}"/>
              </a:ext>
            </a:extLst>
          </p:cNvPr>
          <p:cNvSpPr>
            <a:spLocks noChangeArrowheads="1"/>
          </p:cNvSpPr>
          <p:nvPr/>
        </p:nvSpPr>
        <p:spPr bwMode="auto">
          <a:xfrm>
            <a:off x="3867150" y="6154738"/>
            <a:ext cx="5397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Order Line</a:t>
            </a:r>
            <a:endParaRPr lang="ru-RU" sz="2400">
              <a:effectLst>
                <a:outerShdw blurRad="38100" dist="38100" dir="2700000" algn="tl">
                  <a:srgbClr val="C0C0C0"/>
                </a:outerShdw>
              </a:effectLst>
            </a:endParaRPr>
          </a:p>
        </p:txBody>
      </p:sp>
      <p:sp>
        <p:nvSpPr>
          <p:cNvPr id="5181" name="Line 62">
            <a:extLst>
              <a:ext uri="{FF2B5EF4-FFF2-40B4-BE49-F238E27FC236}">
                <a16:creationId xmlns:a16="http://schemas.microsoft.com/office/drawing/2014/main" xmlns="" id="{23E63A21-3269-409C-AF07-7344FE6203AF}"/>
              </a:ext>
            </a:extLst>
          </p:cNvPr>
          <p:cNvSpPr>
            <a:spLocks noChangeShapeType="1"/>
          </p:cNvSpPr>
          <p:nvPr/>
        </p:nvSpPr>
        <p:spPr bwMode="auto">
          <a:xfrm>
            <a:off x="3308350" y="6292850"/>
            <a:ext cx="450850" cy="1588"/>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463" name="Rectangle 63">
            <a:extLst>
              <a:ext uri="{FF2B5EF4-FFF2-40B4-BE49-F238E27FC236}">
                <a16:creationId xmlns:a16="http://schemas.microsoft.com/office/drawing/2014/main" xmlns="" id="{381333C7-CAC8-49D1-8ADB-1D528E90EB6C}"/>
              </a:ext>
            </a:extLst>
          </p:cNvPr>
          <p:cNvSpPr>
            <a:spLocks noChangeArrowheads="1"/>
          </p:cNvSpPr>
          <p:nvPr/>
        </p:nvSpPr>
        <p:spPr bwMode="auto">
          <a:xfrm>
            <a:off x="3681413" y="6381750"/>
            <a:ext cx="44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a:t>
            </a:r>
            <a:endParaRPr lang="ru-RU" sz="2400">
              <a:effectLst>
                <a:outerShdw blurRad="38100" dist="38100" dir="2700000" algn="tl">
                  <a:srgbClr val="C0C0C0"/>
                </a:outerShdw>
              </a:effectLst>
            </a:endParaRPr>
          </a:p>
        </p:txBody>
      </p:sp>
      <p:sp>
        <p:nvSpPr>
          <p:cNvPr id="5183" name="Line 64">
            <a:extLst>
              <a:ext uri="{FF2B5EF4-FFF2-40B4-BE49-F238E27FC236}">
                <a16:creationId xmlns:a16="http://schemas.microsoft.com/office/drawing/2014/main" xmlns="" id="{073716FA-097E-40F1-959F-7CD86D02C144}"/>
              </a:ext>
            </a:extLst>
          </p:cNvPr>
          <p:cNvSpPr>
            <a:spLocks noChangeShapeType="1"/>
          </p:cNvSpPr>
          <p:nvPr/>
        </p:nvSpPr>
        <p:spPr bwMode="auto">
          <a:xfrm flipH="1">
            <a:off x="2865438" y="6292850"/>
            <a:ext cx="442912" cy="1588"/>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465" name="Rectangle 65">
            <a:extLst>
              <a:ext uri="{FF2B5EF4-FFF2-40B4-BE49-F238E27FC236}">
                <a16:creationId xmlns:a16="http://schemas.microsoft.com/office/drawing/2014/main" xmlns="" id="{09802250-17D7-47FF-84EB-D02A6CF0B328}"/>
              </a:ext>
            </a:extLst>
          </p:cNvPr>
          <p:cNvSpPr>
            <a:spLocks noChangeArrowheads="1"/>
          </p:cNvSpPr>
          <p:nvPr/>
        </p:nvSpPr>
        <p:spPr bwMode="auto">
          <a:xfrm>
            <a:off x="3681413" y="6381750"/>
            <a:ext cx="44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a:t>
            </a:r>
            <a:endParaRPr lang="ru-RU" sz="2400">
              <a:effectLst>
                <a:outerShdw blurRad="38100" dist="38100" dir="2700000" algn="tl">
                  <a:srgbClr val="C0C0C0"/>
                </a:outerShdw>
              </a:effectLst>
            </a:endParaRPr>
          </a:p>
        </p:txBody>
      </p:sp>
      <p:sp>
        <p:nvSpPr>
          <p:cNvPr id="5185" name="Rectangle 66">
            <a:extLst>
              <a:ext uri="{FF2B5EF4-FFF2-40B4-BE49-F238E27FC236}">
                <a16:creationId xmlns:a16="http://schemas.microsoft.com/office/drawing/2014/main" xmlns="" id="{1DC75793-D35A-4361-B112-855F761246E9}"/>
              </a:ext>
            </a:extLst>
          </p:cNvPr>
          <p:cNvSpPr>
            <a:spLocks noChangeArrowheads="1"/>
          </p:cNvSpPr>
          <p:nvPr/>
        </p:nvSpPr>
        <p:spPr bwMode="auto">
          <a:xfrm>
            <a:off x="5518150" y="6115050"/>
            <a:ext cx="609600" cy="344488"/>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467" name="Rectangle 67">
            <a:extLst>
              <a:ext uri="{FF2B5EF4-FFF2-40B4-BE49-F238E27FC236}">
                <a16:creationId xmlns:a16="http://schemas.microsoft.com/office/drawing/2014/main" xmlns="" id="{E48122ED-A777-4233-AA15-873FEACE9979}"/>
              </a:ext>
            </a:extLst>
          </p:cNvPr>
          <p:cNvSpPr>
            <a:spLocks noChangeArrowheads="1"/>
          </p:cNvSpPr>
          <p:nvPr/>
        </p:nvSpPr>
        <p:spPr bwMode="auto">
          <a:xfrm>
            <a:off x="5597525" y="6154738"/>
            <a:ext cx="3937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Product</a:t>
            </a:r>
            <a:endParaRPr lang="ru-RU" sz="2400">
              <a:effectLst>
                <a:outerShdw blurRad="38100" dist="38100" dir="2700000" algn="tl">
                  <a:srgbClr val="C0C0C0"/>
                </a:outerShdw>
              </a:effectLst>
            </a:endParaRPr>
          </a:p>
        </p:txBody>
      </p:sp>
      <p:sp>
        <p:nvSpPr>
          <p:cNvPr id="5187" name="Line 68">
            <a:extLst>
              <a:ext uri="{FF2B5EF4-FFF2-40B4-BE49-F238E27FC236}">
                <a16:creationId xmlns:a16="http://schemas.microsoft.com/office/drawing/2014/main" xmlns="" id="{21E565FE-E3C9-425F-B758-193684CDB5DC}"/>
              </a:ext>
            </a:extLst>
          </p:cNvPr>
          <p:cNvSpPr>
            <a:spLocks noChangeShapeType="1"/>
          </p:cNvSpPr>
          <p:nvPr/>
        </p:nvSpPr>
        <p:spPr bwMode="auto">
          <a:xfrm>
            <a:off x="5035550" y="6292850"/>
            <a:ext cx="473075" cy="1588"/>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88" name="Line 69">
            <a:extLst>
              <a:ext uri="{FF2B5EF4-FFF2-40B4-BE49-F238E27FC236}">
                <a16:creationId xmlns:a16="http://schemas.microsoft.com/office/drawing/2014/main" xmlns="" id="{3C940EC1-91D6-40FF-AC8F-49B90D848BBE}"/>
              </a:ext>
            </a:extLst>
          </p:cNvPr>
          <p:cNvSpPr>
            <a:spLocks noChangeShapeType="1"/>
          </p:cNvSpPr>
          <p:nvPr/>
        </p:nvSpPr>
        <p:spPr bwMode="auto">
          <a:xfrm flipH="1">
            <a:off x="4565650" y="6292850"/>
            <a:ext cx="469900" cy="1588"/>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470" name="Rectangle 70">
            <a:extLst>
              <a:ext uri="{FF2B5EF4-FFF2-40B4-BE49-F238E27FC236}">
                <a16:creationId xmlns:a16="http://schemas.microsoft.com/office/drawing/2014/main" xmlns="" id="{5BECF05A-E159-4875-AF13-14158E34C1A3}"/>
              </a:ext>
            </a:extLst>
          </p:cNvPr>
          <p:cNvSpPr>
            <a:spLocks noChangeArrowheads="1"/>
          </p:cNvSpPr>
          <p:nvPr/>
        </p:nvSpPr>
        <p:spPr bwMode="auto">
          <a:xfrm>
            <a:off x="4584700" y="6381750"/>
            <a:ext cx="44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a:t>
            </a:r>
            <a:endParaRPr lang="ru-RU" sz="2400">
              <a:effectLst>
                <a:outerShdw blurRad="38100" dist="38100" dir="2700000" algn="tl">
                  <a:srgbClr val="C0C0C0"/>
                </a:outerShdw>
              </a:effectLst>
            </a:endParaRPr>
          </a:p>
        </p:txBody>
      </p:sp>
      <p:sp>
        <p:nvSpPr>
          <p:cNvPr id="870471" name="Rectangle 71">
            <a:extLst>
              <a:ext uri="{FF2B5EF4-FFF2-40B4-BE49-F238E27FC236}">
                <a16:creationId xmlns:a16="http://schemas.microsoft.com/office/drawing/2014/main" xmlns="" id="{FFF4EC40-D50C-40FD-A061-7B60DBDC11CA}"/>
              </a:ext>
            </a:extLst>
          </p:cNvPr>
          <p:cNvSpPr>
            <a:spLocks noChangeArrowheads="1"/>
          </p:cNvSpPr>
          <p:nvPr/>
        </p:nvSpPr>
        <p:spPr bwMode="auto">
          <a:xfrm>
            <a:off x="4584700" y="6381750"/>
            <a:ext cx="44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a:t>
            </a:r>
            <a:endParaRPr lang="ru-RU" sz="2400">
              <a:effectLst>
                <a:outerShdw blurRad="38100" dist="38100" dir="2700000" algn="tl">
                  <a:srgbClr val="C0C0C0"/>
                </a:outerShdw>
              </a:effectLst>
            </a:endParaRPr>
          </a:p>
        </p:txBody>
      </p:sp>
      <p:sp>
        <p:nvSpPr>
          <p:cNvPr id="5191" name="Rectangle 72">
            <a:extLst>
              <a:ext uri="{FF2B5EF4-FFF2-40B4-BE49-F238E27FC236}">
                <a16:creationId xmlns:a16="http://schemas.microsoft.com/office/drawing/2014/main" xmlns="" id="{35A41CFE-6AB3-491F-BCE9-7C5DDC8CBBD9}"/>
              </a:ext>
            </a:extLst>
          </p:cNvPr>
          <p:cNvSpPr>
            <a:spLocks noChangeArrowheads="1"/>
          </p:cNvSpPr>
          <p:nvPr/>
        </p:nvSpPr>
        <p:spPr bwMode="auto">
          <a:xfrm>
            <a:off x="3454400" y="4076700"/>
            <a:ext cx="1100138" cy="906463"/>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473" name="Rectangle 73">
            <a:extLst>
              <a:ext uri="{FF2B5EF4-FFF2-40B4-BE49-F238E27FC236}">
                <a16:creationId xmlns:a16="http://schemas.microsoft.com/office/drawing/2014/main" xmlns="" id="{9C69823D-9AA1-4FF1-A310-3C90B23F1E1B}"/>
              </a:ext>
            </a:extLst>
          </p:cNvPr>
          <p:cNvSpPr>
            <a:spLocks noChangeArrowheads="1"/>
          </p:cNvSpPr>
          <p:nvPr/>
        </p:nvSpPr>
        <p:spPr bwMode="auto">
          <a:xfrm>
            <a:off x="3709988" y="4116388"/>
            <a:ext cx="5397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Order Line</a:t>
            </a:r>
            <a:endParaRPr lang="ru-RU" sz="2400">
              <a:effectLst>
                <a:outerShdw blurRad="38100" dist="38100" dir="2700000" algn="tl">
                  <a:srgbClr val="C0C0C0"/>
                </a:outerShdw>
              </a:effectLst>
            </a:endParaRPr>
          </a:p>
        </p:txBody>
      </p:sp>
      <p:sp>
        <p:nvSpPr>
          <p:cNvPr id="5193" name="Rectangle 74">
            <a:extLst>
              <a:ext uri="{FF2B5EF4-FFF2-40B4-BE49-F238E27FC236}">
                <a16:creationId xmlns:a16="http://schemas.microsoft.com/office/drawing/2014/main" xmlns="" id="{A3B44EA6-1482-45CF-A234-383C4A85F8E9}"/>
              </a:ext>
            </a:extLst>
          </p:cNvPr>
          <p:cNvSpPr>
            <a:spLocks noChangeArrowheads="1"/>
          </p:cNvSpPr>
          <p:nvPr/>
        </p:nvSpPr>
        <p:spPr bwMode="auto">
          <a:xfrm>
            <a:off x="3454400" y="4284663"/>
            <a:ext cx="1100138" cy="698500"/>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5194" name="Rectangle 75">
            <a:extLst>
              <a:ext uri="{FF2B5EF4-FFF2-40B4-BE49-F238E27FC236}">
                <a16:creationId xmlns:a16="http://schemas.microsoft.com/office/drawing/2014/main" xmlns="" id="{0A38AE5D-3F05-49BE-8D8A-8B360A975015}"/>
              </a:ext>
            </a:extLst>
          </p:cNvPr>
          <p:cNvSpPr>
            <a:spLocks noChangeArrowheads="1"/>
          </p:cNvSpPr>
          <p:nvPr/>
        </p:nvSpPr>
        <p:spPr bwMode="auto">
          <a:xfrm>
            <a:off x="3454400" y="4519613"/>
            <a:ext cx="1100138" cy="463550"/>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pic>
        <p:nvPicPr>
          <p:cNvPr id="5195" name="Picture 76">
            <a:extLst>
              <a:ext uri="{FF2B5EF4-FFF2-40B4-BE49-F238E27FC236}">
                <a16:creationId xmlns:a16="http://schemas.microsoft.com/office/drawing/2014/main" xmlns="" id="{675B9B74-EC73-44D6-86F1-7AAA06E3500B}"/>
              </a:ext>
            </a:extLst>
          </p:cNvPr>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484563" y="4303713"/>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96" name="Picture 77">
            <a:extLst>
              <a:ext uri="{FF2B5EF4-FFF2-40B4-BE49-F238E27FC236}">
                <a16:creationId xmlns:a16="http://schemas.microsoft.com/office/drawing/2014/main" xmlns="" id="{785805EC-9A31-4531-8CE6-C7A2427520BB}"/>
              </a:ext>
            </a:extLst>
          </p:cNvP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3484563" y="4303713"/>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97" name="Picture 78">
            <a:extLst>
              <a:ext uri="{FF2B5EF4-FFF2-40B4-BE49-F238E27FC236}">
                <a16:creationId xmlns:a16="http://schemas.microsoft.com/office/drawing/2014/main" xmlns="" id="{431896DD-85D6-450E-809D-7328E854D86E}"/>
              </a:ext>
            </a:extLst>
          </p:cNvPr>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484563" y="4303713"/>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79" name="Rectangle 79">
            <a:extLst>
              <a:ext uri="{FF2B5EF4-FFF2-40B4-BE49-F238E27FC236}">
                <a16:creationId xmlns:a16="http://schemas.microsoft.com/office/drawing/2014/main" xmlns="" id="{7DE6E659-DC9F-4F7E-A93A-4AB8861872EB}"/>
              </a:ext>
            </a:extLst>
          </p:cNvPr>
          <p:cNvSpPr>
            <a:spLocks noChangeArrowheads="1"/>
          </p:cNvSpPr>
          <p:nvPr/>
        </p:nvSpPr>
        <p:spPr bwMode="auto">
          <a:xfrm>
            <a:off x="3641725" y="4303713"/>
            <a:ext cx="7620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items : Product</a:t>
            </a:r>
            <a:endParaRPr lang="ru-RU" sz="2400">
              <a:effectLst>
                <a:outerShdw blurRad="38100" dist="38100" dir="2700000" algn="tl">
                  <a:srgbClr val="C0C0C0"/>
                </a:outerShdw>
              </a:effectLst>
            </a:endParaRPr>
          </a:p>
        </p:txBody>
      </p:sp>
      <p:pic>
        <p:nvPicPr>
          <p:cNvPr id="5199" name="Picture 80">
            <a:extLst>
              <a:ext uri="{FF2B5EF4-FFF2-40B4-BE49-F238E27FC236}">
                <a16:creationId xmlns:a16="http://schemas.microsoft.com/office/drawing/2014/main" xmlns="" id="{C6BCBEFF-5096-459E-A4B7-78FD477FB541}"/>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484563" y="4618038"/>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00" name="Picture 81">
            <a:extLst>
              <a:ext uri="{FF2B5EF4-FFF2-40B4-BE49-F238E27FC236}">
                <a16:creationId xmlns:a16="http://schemas.microsoft.com/office/drawing/2014/main" xmlns="" id="{9B4B8E24-E83F-400A-9A64-73315FDC2B7E}"/>
              </a:ext>
            </a:extLst>
          </p:cNvPr>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484563" y="4618038"/>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01" name="Picture 82">
            <a:extLst>
              <a:ext uri="{FF2B5EF4-FFF2-40B4-BE49-F238E27FC236}">
                <a16:creationId xmlns:a16="http://schemas.microsoft.com/office/drawing/2014/main" xmlns="" id="{B65E3E84-DCD1-4253-A515-B7E04522C7C6}"/>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484563" y="4618038"/>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83" name="Rectangle 83">
            <a:extLst>
              <a:ext uri="{FF2B5EF4-FFF2-40B4-BE49-F238E27FC236}">
                <a16:creationId xmlns:a16="http://schemas.microsoft.com/office/drawing/2014/main" xmlns="" id="{5DD38B39-DA87-4F27-B32E-34E444B720FF}"/>
              </a:ext>
            </a:extLst>
          </p:cNvPr>
          <p:cNvSpPr>
            <a:spLocks noChangeArrowheads="1"/>
          </p:cNvSpPr>
          <p:nvPr/>
        </p:nvSpPr>
        <p:spPr bwMode="auto">
          <a:xfrm>
            <a:off x="3641725" y="4618038"/>
            <a:ext cx="5397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getName()</a:t>
            </a:r>
            <a:endParaRPr lang="ru-RU" sz="2400">
              <a:effectLst>
                <a:outerShdw blurRad="38100" dist="38100" dir="2700000" algn="tl">
                  <a:srgbClr val="C0C0C0"/>
                </a:outerShdw>
              </a:effectLst>
            </a:endParaRPr>
          </a:p>
        </p:txBody>
      </p:sp>
      <p:pic>
        <p:nvPicPr>
          <p:cNvPr id="5203" name="Picture 84">
            <a:extLst>
              <a:ext uri="{FF2B5EF4-FFF2-40B4-BE49-F238E27FC236}">
                <a16:creationId xmlns:a16="http://schemas.microsoft.com/office/drawing/2014/main" xmlns="" id="{107BF831-3DA2-4B61-A3F9-AD10581C2DB3}"/>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484563" y="4775200"/>
            <a:ext cx="157162" cy="14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04" name="Picture 85">
            <a:extLst>
              <a:ext uri="{FF2B5EF4-FFF2-40B4-BE49-F238E27FC236}">
                <a16:creationId xmlns:a16="http://schemas.microsoft.com/office/drawing/2014/main" xmlns="" id="{6B7BBA99-E259-479C-866F-4AF21265B91D}"/>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484563" y="4775200"/>
            <a:ext cx="157162" cy="14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05" name="Picture 86">
            <a:extLst>
              <a:ext uri="{FF2B5EF4-FFF2-40B4-BE49-F238E27FC236}">
                <a16:creationId xmlns:a16="http://schemas.microsoft.com/office/drawing/2014/main" xmlns="" id="{A2585F1E-7D14-41C0-9A6D-F47ECFA36B79}"/>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484563" y="4775200"/>
            <a:ext cx="157162" cy="14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87" name="Rectangle 87">
            <a:extLst>
              <a:ext uri="{FF2B5EF4-FFF2-40B4-BE49-F238E27FC236}">
                <a16:creationId xmlns:a16="http://schemas.microsoft.com/office/drawing/2014/main" xmlns="" id="{844DBF97-363F-4660-BEFA-54C22EE6BB62}"/>
              </a:ext>
            </a:extLst>
          </p:cNvPr>
          <p:cNvSpPr>
            <a:spLocks noChangeArrowheads="1"/>
          </p:cNvSpPr>
          <p:nvPr/>
        </p:nvSpPr>
        <p:spPr bwMode="auto">
          <a:xfrm>
            <a:off x="3641725" y="4775200"/>
            <a:ext cx="7302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updateName()</a:t>
            </a:r>
            <a:endParaRPr lang="ru-RU" sz="2400">
              <a:effectLst>
                <a:outerShdw blurRad="38100" dist="38100" dir="2700000" algn="tl">
                  <a:srgbClr val="C0C0C0"/>
                </a:outerShdw>
              </a:effectLst>
            </a:endParaRPr>
          </a:p>
        </p:txBody>
      </p:sp>
      <p:sp>
        <p:nvSpPr>
          <p:cNvPr id="5207" name="Line 89">
            <a:extLst>
              <a:ext uri="{FF2B5EF4-FFF2-40B4-BE49-F238E27FC236}">
                <a16:creationId xmlns:a16="http://schemas.microsoft.com/office/drawing/2014/main" xmlns="" id="{9A0C5C3A-2C6B-4484-9426-4AC3402F0E4E}"/>
              </a:ext>
            </a:extLst>
          </p:cNvPr>
          <p:cNvSpPr>
            <a:spLocks noChangeShapeType="1"/>
          </p:cNvSpPr>
          <p:nvPr/>
        </p:nvSpPr>
        <p:spPr bwMode="auto">
          <a:xfrm flipH="1" flipV="1">
            <a:off x="4043363" y="4983163"/>
            <a:ext cx="96837" cy="1109662"/>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08" name="Rectangle 90">
            <a:extLst>
              <a:ext uri="{FF2B5EF4-FFF2-40B4-BE49-F238E27FC236}">
                <a16:creationId xmlns:a16="http://schemas.microsoft.com/office/drawing/2014/main" xmlns="" id="{64D01733-FD3B-4A7B-A5C9-CE6A72D2F7E6}"/>
              </a:ext>
            </a:extLst>
          </p:cNvPr>
          <p:cNvSpPr>
            <a:spLocks noChangeArrowheads="1"/>
          </p:cNvSpPr>
          <p:nvPr/>
        </p:nvSpPr>
        <p:spPr bwMode="auto">
          <a:xfrm>
            <a:off x="4919663" y="2678113"/>
            <a:ext cx="685800" cy="581025"/>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491" name="Rectangle 91">
            <a:extLst>
              <a:ext uri="{FF2B5EF4-FFF2-40B4-BE49-F238E27FC236}">
                <a16:creationId xmlns:a16="http://schemas.microsoft.com/office/drawing/2014/main" xmlns="" id="{8A8D30F3-1D09-4731-994D-38D169AE819D}"/>
              </a:ext>
            </a:extLst>
          </p:cNvPr>
          <p:cNvSpPr>
            <a:spLocks noChangeArrowheads="1"/>
          </p:cNvSpPr>
          <p:nvPr/>
        </p:nvSpPr>
        <p:spPr bwMode="auto">
          <a:xfrm>
            <a:off x="5016500" y="2719388"/>
            <a:ext cx="4699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Observer</a:t>
            </a:r>
            <a:endParaRPr lang="ru-RU" sz="2400">
              <a:effectLst>
                <a:outerShdw blurRad="38100" dist="38100" dir="2700000" algn="tl">
                  <a:srgbClr val="C0C0C0"/>
                </a:outerShdw>
              </a:effectLst>
            </a:endParaRPr>
          </a:p>
        </p:txBody>
      </p:sp>
      <p:sp>
        <p:nvSpPr>
          <p:cNvPr id="5210" name="Rectangle 92">
            <a:extLst>
              <a:ext uri="{FF2B5EF4-FFF2-40B4-BE49-F238E27FC236}">
                <a16:creationId xmlns:a16="http://schemas.microsoft.com/office/drawing/2014/main" xmlns="" id="{1A02A9EC-8D81-4515-A92C-2CDE0C457D00}"/>
              </a:ext>
            </a:extLst>
          </p:cNvPr>
          <p:cNvSpPr>
            <a:spLocks noChangeArrowheads="1"/>
          </p:cNvSpPr>
          <p:nvPr/>
        </p:nvSpPr>
        <p:spPr bwMode="auto">
          <a:xfrm>
            <a:off x="4919663" y="2886075"/>
            <a:ext cx="685800" cy="373063"/>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5211" name="Rectangle 93">
            <a:extLst>
              <a:ext uri="{FF2B5EF4-FFF2-40B4-BE49-F238E27FC236}">
                <a16:creationId xmlns:a16="http://schemas.microsoft.com/office/drawing/2014/main" xmlns="" id="{F1B0C32F-837F-4AE8-8A0B-CFED28EEEE8B}"/>
              </a:ext>
            </a:extLst>
          </p:cNvPr>
          <p:cNvSpPr>
            <a:spLocks noChangeArrowheads="1"/>
          </p:cNvSpPr>
          <p:nvPr/>
        </p:nvSpPr>
        <p:spPr bwMode="auto">
          <a:xfrm>
            <a:off x="4919663" y="2963863"/>
            <a:ext cx="685800" cy="295275"/>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pic>
        <p:nvPicPr>
          <p:cNvPr id="5212" name="Picture 94">
            <a:extLst>
              <a:ext uri="{FF2B5EF4-FFF2-40B4-BE49-F238E27FC236}">
                <a16:creationId xmlns:a16="http://schemas.microsoft.com/office/drawing/2014/main" xmlns="" id="{AC1129A1-5719-4D68-9359-0B8944CA2FB6}"/>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48238" y="3062288"/>
            <a:ext cx="157162"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13" name="Picture 95">
            <a:extLst>
              <a:ext uri="{FF2B5EF4-FFF2-40B4-BE49-F238E27FC236}">
                <a16:creationId xmlns:a16="http://schemas.microsoft.com/office/drawing/2014/main" xmlns="" id="{128AE9BB-CB07-4254-9481-827FB6ED6E6C}"/>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48238" y="3062288"/>
            <a:ext cx="157162"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14" name="Picture 96">
            <a:extLst>
              <a:ext uri="{FF2B5EF4-FFF2-40B4-BE49-F238E27FC236}">
                <a16:creationId xmlns:a16="http://schemas.microsoft.com/office/drawing/2014/main" xmlns="" id="{4D89065C-0E19-4AEE-9740-EEE18ACD1E7F}"/>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48238" y="3062288"/>
            <a:ext cx="157162"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497" name="Rectangle 97">
            <a:extLst>
              <a:ext uri="{FF2B5EF4-FFF2-40B4-BE49-F238E27FC236}">
                <a16:creationId xmlns:a16="http://schemas.microsoft.com/office/drawing/2014/main" xmlns="" id="{313207A3-4BC5-4BDE-8C8B-656C4925B87A}"/>
              </a:ext>
            </a:extLst>
          </p:cNvPr>
          <p:cNvSpPr>
            <a:spLocks noChangeArrowheads="1"/>
          </p:cNvSpPr>
          <p:nvPr/>
        </p:nvSpPr>
        <p:spPr bwMode="auto">
          <a:xfrm>
            <a:off x="5105400" y="3062288"/>
            <a:ext cx="425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update()</a:t>
            </a:r>
            <a:endParaRPr lang="ru-RU" sz="2400">
              <a:effectLst>
                <a:outerShdw blurRad="38100" dist="38100" dir="2700000" algn="tl">
                  <a:srgbClr val="C0C0C0"/>
                </a:outerShdw>
              </a:effectLst>
            </a:endParaRPr>
          </a:p>
        </p:txBody>
      </p:sp>
      <p:sp>
        <p:nvSpPr>
          <p:cNvPr id="5216" name="Line 98">
            <a:extLst>
              <a:ext uri="{FF2B5EF4-FFF2-40B4-BE49-F238E27FC236}">
                <a16:creationId xmlns:a16="http://schemas.microsoft.com/office/drawing/2014/main" xmlns="" id="{47D8395B-D9F4-4823-93E4-FBD21504958B}"/>
              </a:ext>
            </a:extLst>
          </p:cNvPr>
          <p:cNvSpPr>
            <a:spLocks noChangeShapeType="1"/>
          </p:cNvSpPr>
          <p:nvPr/>
        </p:nvSpPr>
        <p:spPr bwMode="auto">
          <a:xfrm flipH="1">
            <a:off x="4368800" y="3663950"/>
            <a:ext cx="333375" cy="412750"/>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17" name="Line 99">
            <a:extLst>
              <a:ext uri="{FF2B5EF4-FFF2-40B4-BE49-F238E27FC236}">
                <a16:creationId xmlns:a16="http://schemas.microsoft.com/office/drawing/2014/main" xmlns="" id="{50F1098F-AF3E-486E-A594-D0F1483157E5}"/>
              </a:ext>
            </a:extLst>
          </p:cNvPr>
          <p:cNvSpPr>
            <a:spLocks noChangeShapeType="1"/>
          </p:cNvSpPr>
          <p:nvPr/>
        </p:nvSpPr>
        <p:spPr bwMode="auto">
          <a:xfrm flipV="1">
            <a:off x="4702175" y="3259138"/>
            <a:ext cx="325438" cy="404812"/>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18" name="Rectangle 100">
            <a:extLst>
              <a:ext uri="{FF2B5EF4-FFF2-40B4-BE49-F238E27FC236}">
                <a16:creationId xmlns:a16="http://schemas.microsoft.com/office/drawing/2014/main" xmlns="" id="{E8F646BF-F029-4448-A5FE-3DEB9D458259}"/>
              </a:ext>
            </a:extLst>
          </p:cNvPr>
          <p:cNvSpPr>
            <a:spLocks noChangeArrowheads="1"/>
          </p:cNvSpPr>
          <p:nvPr/>
        </p:nvSpPr>
        <p:spPr bwMode="auto">
          <a:xfrm>
            <a:off x="3681413" y="1466850"/>
            <a:ext cx="854075" cy="582613"/>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501" name="Rectangle 101">
            <a:extLst>
              <a:ext uri="{FF2B5EF4-FFF2-40B4-BE49-F238E27FC236}">
                <a16:creationId xmlns:a16="http://schemas.microsoft.com/office/drawing/2014/main" xmlns="" id="{249B9854-4D65-4661-ACF3-BB9BEA4D9C40}"/>
              </a:ext>
            </a:extLst>
          </p:cNvPr>
          <p:cNvSpPr>
            <a:spLocks noChangeArrowheads="1"/>
          </p:cNvSpPr>
          <p:nvPr/>
        </p:nvSpPr>
        <p:spPr bwMode="auto">
          <a:xfrm>
            <a:off x="3956050" y="1508125"/>
            <a:ext cx="2921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Order</a:t>
            </a:r>
            <a:endParaRPr lang="ru-RU" sz="2400">
              <a:effectLst>
                <a:outerShdw blurRad="38100" dist="38100" dir="2700000" algn="tl">
                  <a:srgbClr val="C0C0C0"/>
                </a:outerShdw>
              </a:effectLst>
            </a:endParaRPr>
          </a:p>
        </p:txBody>
      </p:sp>
      <p:sp>
        <p:nvSpPr>
          <p:cNvPr id="5220" name="Rectangle 102">
            <a:extLst>
              <a:ext uri="{FF2B5EF4-FFF2-40B4-BE49-F238E27FC236}">
                <a16:creationId xmlns:a16="http://schemas.microsoft.com/office/drawing/2014/main" xmlns="" id="{A22A0F74-AD73-4CBB-9DF1-D87F87C24B68}"/>
              </a:ext>
            </a:extLst>
          </p:cNvPr>
          <p:cNvSpPr>
            <a:spLocks noChangeArrowheads="1"/>
          </p:cNvSpPr>
          <p:nvPr/>
        </p:nvSpPr>
        <p:spPr bwMode="auto">
          <a:xfrm>
            <a:off x="3681413" y="1674813"/>
            <a:ext cx="854075" cy="374650"/>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5221" name="Rectangle 103">
            <a:extLst>
              <a:ext uri="{FF2B5EF4-FFF2-40B4-BE49-F238E27FC236}">
                <a16:creationId xmlns:a16="http://schemas.microsoft.com/office/drawing/2014/main" xmlns="" id="{22D73520-5788-467F-9719-8FAC0E24BB57}"/>
              </a:ext>
            </a:extLst>
          </p:cNvPr>
          <p:cNvSpPr>
            <a:spLocks noChangeArrowheads="1"/>
          </p:cNvSpPr>
          <p:nvPr/>
        </p:nvSpPr>
        <p:spPr bwMode="auto">
          <a:xfrm>
            <a:off x="3681413" y="1909763"/>
            <a:ext cx="854075" cy="139700"/>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pic>
        <p:nvPicPr>
          <p:cNvPr id="5222" name="Picture 104">
            <a:extLst>
              <a:ext uri="{FF2B5EF4-FFF2-40B4-BE49-F238E27FC236}">
                <a16:creationId xmlns:a16="http://schemas.microsoft.com/office/drawing/2014/main" xmlns="" id="{2B67F06F-1E4F-4E0C-95DC-EB51BEE51F96}"/>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709988" y="1693863"/>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3" name="Picture 105">
            <a:extLst>
              <a:ext uri="{FF2B5EF4-FFF2-40B4-BE49-F238E27FC236}">
                <a16:creationId xmlns:a16="http://schemas.microsoft.com/office/drawing/2014/main" xmlns="" id="{8A3A82A7-F8B5-4D7F-B6FA-FD828B2C64D9}"/>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09988" y="1693863"/>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24" name="Picture 106">
            <a:extLst>
              <a:ext uri="{FF2B5EF4-FFF2-40B4-BE49-F238E27FC236}">
                <a16:creationId xmlns:a16="http://schemas.microsoft.com/office/drawing/2014/main" xmlns="" id="{9165B057-9D36-4AB0-BE21-55D2AD140F59}"/>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709988" y="1693863"/>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507" name="Rectangle 107">
            <a:extLst>
              <a:ext uri="{FF2B5EF4-FFF2-40B4-BE49-F238E27FC236}">
                <a16:creationId xmlns:a16="http://schemas.microsoft.com/office/drawing/2014/main" xmlns="" id="{43BFAF20-3D7E-47B4-9896-9B1EB72AE045}"/>
              </a:ext>
            </a:extLst>
          </p:cNvPr>
          <p:cNvSpPr>
            <a:spLocks noChangeArrowheads="1"/>
          </p:cNvSpPr>
          <p:nvPr/>
        </p:nvSpPr>
        <p:spPr bwMode="auto">
          <a:xfrm>
            <a:off x="3867150" y="1693863"/>
            <a:ext cx="5588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date : Date</a:t>
            </a:r>
            <a:endParaRPr lang="ru-RU" sz="2400">
              <a:effectLst>
                <a:outerShdw blurRad="38100" dist="38100" dir="2700000" algn="tl">
                  <a:srgbClr val="C0C0C0"/>
                </a:outerShdw>
              </a:effectLst>
            </a:endParaRPr>
          </a:p>
        </p:txBody>
      </p:sp>
      <p:sp>
        <p:nvSpPr>
          <p:cNvPr id="5226" name="Line 108">
            <a:extLst>
              <a:ext uri="{FF2B5EF4-FFF2-40B4-BE49-F238E27FC236}">
                <a16:creationId xmlns:a16="http://schemas.microsoft.com/office/drawing/2014/main" xmlns="" id="{B60CF47E-4B66-493F-B83C-DCFEAA9FC0C3}"/>
              </a:ext>
            </a:extLst>
          </p:cNvPr>
          <p:cNvSpPr>
            <a:spLocks noChangeShapeType="1"/>
          </p:cNvSpPr>
          <p:nvPr/>
        </p:nvSpPr>
        <p:spPr bwMode="auto">
          <a:xfrm flipH="1" flipV="1">
            <a:off x="4551363" y="1700213"/>
            <a:ext cx="741362" cy="0"/>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7" name="Line 109">
            <a:extLst>
              <a:ext uri="{FF2B5EF4-FFF2-40B4-BE49-F238E27FC236}">
                <a16:creationId xmlns:a16="http://schemas.microsoft.com/office/drawing/2014/main" xmlns="" id="{43974FDB-2797-47F6-9DB4-E517EE4850F7}"/>
              </a:ext>
            </a:extLst>
          </p:cNvPr>
          <p:cNvSpPr>
            <a:spLocks noChangeShapeType="1"/>
          </p:cNvSpPr>
          <p:nvPr/>
        </p:nvSpPr>
        <p:spPr bwMode="auto">
          <a:xfrm>
            <a:off x="4140200" y="2060575"/>
            <a:ext cx="838200" cy="608013"/>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8" name="Rectangle 110">
            <a:extLst>
              <a:ext uri="{FF2B5EF4-FFF2-40B4-BE49-F238E27FC236}">
                <a16:creationId xmlns:a16="http://schemas.microsoft.com/office/drawing/2014/main" xmlns="" id="{3CE8DD99-CEC3-4C65-8C90-53F5321FE58E}"/>
              </a:ext>
            </a:extLst>
          </p:cNvPr>
          <p:cNvSpPr>
            <a:spLocks noChangeArrowheads="1"/>
          </p:cNvSpPr>
          <p:nvPr/>
        </p:nvSpPr>
        <p:spPr bwMode="auto">
          <a:xfrm>
            <a:off x="5311775" y="4046538"/>
            <a:ext cx="1120775" cy="1063625"/>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511" name="Rectangle 111">
            <a:extLst>
              <a:ext uri="{FF2B5EF4-FFF2-40B4-BE49-F238E27FC236}">
                <a16:creationId xmlns:a16="http://schemas.microsoft.com/office/drawing/2014/main" xmlns="" id="{D7AFBA31-A881-490F-BA73-D6070D273747}"/>
              </a:ext>
            </a:extLst>
          </p:cNvPr>
          <p:cNvSpPr>
            <a:spLocks noChangeArrowheads="1"/>
          </p:cNvSpPr>
          <p:nvPr/>
        </p:nvSpPr>
        <p:spPr bwMode="auto">
          <a:xfrm>
            <a:off x="5646738" y="4087813"/>
            <a:ext cx="39370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Product</a:t>
            </a:r>
            <a:endParaRPr lang="ru-RU" sz="2400">
              <a:effectLst>
                <a:outerShdw blurRad="38100" dist="38100" dir="2700000" algn="tl">
                  <a:srgbClr val="C0C0C0"/>
                </a:outerShdw>
              </a:effectLst>
            </a:endParaRPr>
          </a:p>
        </p:txBody>
      </p:sp>
      <p:sp>
        <p:nvSpPr>
          <p:cNvPr id="5230" name="Rectangle 112">
            <a:extLst>
              <a:ext uri="{FF2B5EF4-FFF2-40B4-BE49-F238E27FC236}">
                <a16:creationId xmlns:a16="http://schemas.microsoft.com/office/drawing/2014/main" xmlns="" id="{3695335F-3649-4B04-A374-C2AC21D5D5E1}"/>
              </a:ext>
            </a:extLst>
          </p:cNvPr>
          <p:cNvSpPr>
            <a:spLocks noChangeArrowheads="1"/>
          </p:cNvSpPr>
          <p:nvPr/>
        </p:nvSpPr>
        <p:spPr bwMode="auto">
          <a:xfrm>
            <a:off x="5311775" y="4254500"/>
            <a:ext cx="1120775" cy="855663"/>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5231" name="Rectangle 113">
            <a:extLst>
              <a:ext uri="{FF2B5EF4-FFF2-40B4-BE49-F238E27FC236}">
                <a16:creationId xmlns:a16="http://schemas.microsoft.com/office/drawing/2014/main" xmlns="" id="{2E054C33-6D65-4EAC-8838-DACEAD220D30}"/>
              </a:ext>
            </a:extLst>
          </p:cNvPr>
          <p:cNvSpPr>
            <a:spLocks noChangeArrowheads="1"/>
          </p:cNvSpPr>
          <p:nvPr/>
        </p:nvSpPr>
        <p:spPr bwMode="auto">
          <a:xfrm>
            <a:off x="5311775" y="4648200"/>
            <a:ext cx="1120775" cy="461963"/>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pic>
        <p:nvPicPr>
          <p:cNvPr id="5232" name="Picture 114">
            <a:extLst>
              <a:ext uri="{FF2B5EF4-FFF2-40B4-BE49-F238E27FC236}">
                <a16:creationId xmlns:a16="http://schemas.microsoft.com/office/drawing/2014/main" xmlns="" id="{382F5E14-8499-47A3-9E5D-35A367381EAA}"/>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32413" y="4273550"/>
            <a:ext cx="157162"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33" name="Picture 115">
            <a:extLst>
              <a:ext uri="{FF2B5EF4-FFF2-40B4-BE49-F238E27FC236}">
                <a16:creationId xmlns:a16="http://schemas.microsoft.com/office/drawing/2014/main" xmlns="" id="{34F5D62D-D3F1-4957-906B-99D1E08AE1CA}"/>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332413" y="4273550"/>
            <a:ext cx="157162"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34" name="Picture 116">
            <a:extLst>
              <a:ext uri="{FF2B5EF4-FFF2-40B4-BE49-F238E27FC236}">
                <a16:creationId xmlns:a16="http://schemas.microsoft.com/office/drawing/2014/main" xmlns="" id="{8447C5DE-8D9A-45ED-B990-EA56ADBA5EF4}"/>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32413" y="4273550"/>
            <a:ext cx="157162"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517" name="Rectangle 117">
            <a:extLst>
              <a:ext uri="{FF2B5EF4-FFF2-40B4-BE49-F238E27FC236}">
                <a16:creationId xmlns:a16="http://schemas.microsoft.com/office/drawing/2014/main" xmlns="" id="{FB9A2EF2-E134-4F2F-877A-EE6785BDF3D3}"/>
              </a:ext>
            </a:extLst>
          </p:cNvPr>
          <p:cNvSpPr>
            <a:spLocks noChangeArrowheads="1"/>
          </p:cNvSpPr>
          <p:nvPr/>
        </p:nvSpPr>
        <p:spPr bwMode="auto">
          <a:xfrm>
            <a:off x="5489575" y="4273550"/>
            <a:ext cx="679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name : String</a:t>
            </a:r>
            <a:endParaRPr lang="ru-RU" sz="2400">
              <a:effectLst>
                <a:outerShdw blurRad="38100" dist="38100" dir="2700000" algn="tl">
                  <a:srgbClr val="C0C0C0"/>
                </a:outerShdw>
              </a:effectLst>
            </a:endParaRPr>
          </a:p>
        </p:txBody>
      </p:sp>
      <p:pic>
        <p:nvPicPr>
          <p:cNvPr id="5236" name="Picture 118">
            <a:extLst>
              <a:ext uri="{FF2B5EF4-FFF2-40B4-BE49-F238E27FC236}">
                <a16:creationId xmlns:a16="http://schemas.microsoft.com/office/drawing/2014/main" xmlns="" id="{60ED683B-4727-4E3A-8D9B-74BD95268AF0}"/>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32413" y="4430713"/>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37" name="Picture 119">
            <a:extLst>
              <a:ext uri="{FF2B5EF4-FFF2-40B4-BE49-F238E27FC236}">
                <a16:creationId xmlns:a16="http://schemas.microsoft.com/office/drawing/2014/main" xmlns="" id="{B4CCCFE2-81F0-4797-AA71-19DCB0B972F1}"/>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332413" y="4430713"/>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38" name="Picture 120">
            <a:extLst>
              <a:ext uri="{FF2B5EF4-FFF2-40B4-BE49-F238E27FC236}">
                <a16:creationId xmlns:a16="http://schemas.microsoft.com/office/drawing/2014/main" xmlns="" id="{FE105563-D76A-4785-AE57-E2F52EFCA483}"/>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332413" y="4430713"/>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521" name="Rectangle 121">
            <a:extLst>
              <a:ext uri="{FF2B5EF4-FFF2-40B4-BE49-F238E27FC236}">
                <a16:creationId xmlns:a16="http://schemas.microsoft.com/office/drawing/2014/main" xmlns="" id="{B3C526F5-F83D-48D1-B08C-E6EFD81B24B6}"/>
              </a:ext>
            </a:extLst>
          </p:cNvPr>
          <p:cNvSpPr>
            <a:spLocks noChangeArrowheads="1"/>
          </p:cNvSpPr>
          <p:nvPr/>
        </p:nvSpPr>
        <p:spPr bwMode="auto">
          <a:xfrm>
            <a:off x="5489575" y="4430713"/>
            <a:ext cx="8064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price : Currency</a:t>
            </a:r>
            <a:endParaRPr lang="ru-RU" sz="2400">
              <a:effectLst>
                <a:outerShdw blurRad="38100" dist="38100" dir="2700000" algn="tl">
                  <a:srgbClr val="C0C0C0"/>
                </a:outerShdw>
              </a:effectLst>
            </a:endParaRPr>
          </a:p>
        </p:txBody>
      </p:sp>
      <p:pic>
        <p:nvPicPr>
          <p:cNvPr id="5240" name="Picture 122">
            <a:extLst>
              <a:ext uri="{FF2B5EF4-FFF2-40B4-BE49-F238E27FC236}">
                <a16:creationId xmlns:a16="http://schemas.microsoft.com/office/drawing/2014/main" xmlns="" id="{B1C1EA2C-E834-4A1C-9E24-872C6EC225E9}"/>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332413" y="4746625"/>
            <a:ext cx="157162"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41" name="Picture 123">
            <a:extLst>
              <a:ext uri="{FF2B5EF4-FFF2-40B4-BE49-F238E27FC236}">
                <a16:creationId xmlns:a16="http://schemas.microsoft.com/office/drawing/2014/main" xmlns="" id="{E70228EB-5F2C-4B61-B3FA-62373041F592}"/>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332413" y="4746625"/>
            <a:ext cx="157162"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42" name="Picture 124">
            <a:extLst>
              <a:ext uri="{FF2B5EF4-FFF2-40B4-BE49-F238E27FC236}">
                <a16:creationId xmlns:a16="http://schemas.microsoft.com/office/drawing/2014/main" xmlns="" id="{C9250226-FFA8-4955-A0E7-003BE0241C8C}"/>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332413" y="4746625"/>
            <a:ext cx="157162" cy="147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525" name="Rectangle 125">
            <a:extLst>
              <a:ext uri="{FF2B5EF4-FFF2-40B4-BE49-F238E27FC236}">
                <a16:creationId xmlns:a16="http://schemas.microsoft.com/office/drawing/2014/main" xmlns="" id="{A9920B54-2132-43F1-9C21-A82293395517}"/>
              </a:ext>
            </a:extLst>
          </p:cNvPr>
          <p:cNvSpPr>
            <a:spLocks noChangeArrowheads="1"/>
          </p:cNvSpPr>
          <p:nvPr/>
        </p:nvSpPr>
        <p:spPr bwMode="auto">
          <a:xfrm>
            <a:off x="5489575" y="4746625"/>
            <a:ext cx="5397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getName()</a:t>
            </a:r>
            <a:endParaRPr lang="ru-RU" sz="2400">
              <a:effectLst>
                <a:outerShdw blurRad="38100" dist="38100" dir="2700000" algn="tl">
                  <a:srgbClr val="C0C0C0"/>
                </a:outerShdw>
              </a:effectLst>
            </a:endParaRPr>
          </a:p>
        </p:txBody>
      </p:sp>
      <p:pic>
        <p:nvPicPr>
          <p:cNvPr id="5244" name="Picture 126">
            <a:extLst>
              <a:ext uri="{FF2B5EF4-FFF2-40B4-BE49-F238E27FC236}">
                <a16:creationId xmlns:a16="http://schemas.microsoft.com/office/drawing/2014/main" xmlns="" id="{4AC8B81C-8BF5-485F-91F1-A366C5DD0DE9}"/>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332413" y="4903788"/>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45" name="Picture 127">
            <a:extLst>
              <a:ext uri="{FF2B5EF4-FFF2-40B4-BE49-F238E27FC236}">
                <a16:creationId xmlns:a16="http://schemas.microsoft.com/office/drawing/2014/main" xmlns="" id="{C0A6A191-CFFC-4F39-9DE1-5901B46937AF}"/>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332413" y="4903788"/>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46" name="Picture 128">
            <a:extLst>
              <a:ext uri="{FF2B5EF4-FFF2-40B4-BE49-F238E27FC236}">
                <a16:creationId xmlns:a16="http://schemas.microsoft.com/office/drawing/2014/main" xmlns="" id="{BA833602-786D-46F9-AC8E-09AF303B7B0C}"/>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332413" y="4903788"/>
            <a:ext cx="157162" cy="147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529" name="Rectangle 129">
            <a:extLst>
              <a:ext uri="{FF2B5EF4-FFF2-40B4-BE49-F238E27FC236}">
                <a16:creationId xmlns:a16="http://schemas.microsoft.com/office/drawing/2014/main" xmlns="" id="{C6D3ECC2-8417-44BB-B159-A12DE90697BD}"/>
              </a:ext>
            </a:extLst>
          </p:cNvPr>
          <p:cNvSpPr>
            <a:spLocks noChangeArrowheads="1"/>
          </p:cNvSpPr>
          <p:nvPr/>
        </p:nvSpPr>
        <p:spPr bwMode="auto">
          <a:xfrm>
            <a:off x="5489575" y="4903788"/>
            <a:ext cx="7302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updateName()</a:t>
            </a:r>
            <a:endParaRPr lang="ru-RU" sz="2400">
              <a:effectLst>
                <a:outerShdw blurRad="38100" dist="38100" dir="2700000" algn="tl">
                  <a:srgbClr val="C0C0C0"/>
                </a:outerShdw>
              </a:effectLst>
            </a:endParaRPr>
          </a:p>
        </p:txBody>
      </p:sp>
      <p:sp>
        <p:nvSpPr>
          <p:cNvPr id="5248" name="Line 131">
            <a:extLst>
              <a:ext uri="{FF2B5EF4-FFF2-40B4-BE49-F238E27FC236}">
                <a16:creationId xmlns:a16="http://schemas.microsoft.com/office/drawing/2014/main" xmlns="" id="{65070856-A752-46AA-B918-F61B6D6761DD}"/>
              </a:ext>
            </a:extLst>
          </p:cNvPr>
          <p:cNvSpPr>
            <a:spLocks noChangeShapeType="1"/>
          </p:cNvSpPr>
          <p:nvPr/>
        </p:nvSpPr>
        <p:spPr bwMode="auto">
          <a:xfrm flipH="1" flipV="1">
            <a:off x="5851525" y="5110163"/>
            <a:ext cx="15875" cy="982662"/>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49" name="Line 132">
            <a:extLst>
              <a:ext uri="{FF2B5EF4-FFF2-40B4-BE49-F238E27FC236}">
                <a16:creationId xmlns:a16="http://schemas.microsoft.com/office/drawing/2014/main" xmlns="" id="{0B12FC73-C0FB-4259-89F2-3A44B7B03897}"/>
              </a:ext>
            </a:extLst>
          </p:cNvPr>
          <p:cNvSpPr>
            <a:spLocks noChangeShapeType="1"/>
          </p:cNvSpPr>
          <p:nvPr/>
        </p:nvSpPr>
        <p:spPr bwMode="auto">
          <a:xfrm>
            <a:off x="5518150" y="3652838"/>
            <a:ext cx="147638" cy="393700"/>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0" name="Line 133">
            <a:extLst>
              <a:ext uri="{FF2B5EF4-FFF2-40B4-BE49-F238E27FC236}">
                <a16:creationId xmlns:a16="http://schemas.microsoft.com/office/drawing/2014/main" xmlns="" id="{7663014F-446C-4D75-95D9-34213240D844}"/>
              </a:ext>
            </a:extLst>
          </p:cNvPr>
          <p:cNvSpPr>
            <a:spLocks noChangeShapeType="1"/>
          </p:cNvSpPr>
          <p:nvPr/>
        </p:nvSpPr>
        <p:spPr bwMode="auto">
          <a:xfrm flipH="1" flipV="1">
            <a:off x="5370513" y="3259138"/>
            <a:ext cx="147637" cy="393700"/>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51" name="Rectangle 134">
            <a:extLst>
              <a:ext uri="{FF2B5EF4-FFF2-40B4-BE49-F238E27FC236}">
                <a16:creationId xmlns:a16="http://schemas.microsoft.com/office/drawing/2014/main" xmlns="" id="{09EE61E4-EDC1-4FDA-9FA1-85AA095C1637}"/>
              </a:ext>
            </a:extLst>
          </p:cNvPr>
          <p:cNvSpPr>
            <a:spLocks noChangeArrowheads="1"/>
          </p:cNvSpPr>
          <p:nvPr/>
        </p:nvSpPr>
        <p:spPr bwMode="auto">
          <a:xfrm>
            <a:off x="5262563" y="1419225"/>
            <a:ext cx="1208087" cy="579438"/>
          </a:xfrm>
          <a:prstGeom prst="rect">
            <a:avLst/>
          </a:prstGeom>
          <a:solidFill>
            <a:srgbClr val="FFFFCC"/>
          </a:solidFill>
          <a:ln w="0">
            <a:solidFill>
              <a:srgbClr val="990033"/>
            </a:solidFill>
            <a:miter lim="800000"/>
            <a:headEnd/>
            <a:tailEnd/>
          </a:ln>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870535" name="Rectangle 135">
            <a:extLst>
              <a:ext uri="{FF2B5EF4-FFF2-40B4-BE49-F238E27FC236}">
                <a16:creationId xmlns:a16="http://schemas.microsoft.com/office/drawing/2014/main" xmlns="" id="{04DC9264-8DD8-4BCC-800D-ABF0ECD785CD}"/>
              </a:ext>
            </a:extLst>
          </p:cNvPr>
          <p:cNvSpPr>
            <a:spLocks noChangeArrowheads="1"/>
          </p:cNvSpPr>
          <p:nvPr/>
        </p:nvSpPr>
        <p:spPr bwMode="auto">
          <a:xfrm>
            <a:off x="5705475" y="1458913"/>
            <a:ext cx="2857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Sales</a:t>
            </a:r>
            <a:endParaRPr lang="ru-RU" sz="2400">
              <a:effectLst>
                <a:outerShdw blurRad="38100" dist="38100" dir="2700000" algn="tl">
                  <a:srgbClr val="C0C0C0"/>
                </a:outerShdw>
              </a:effectLst>
            </a:endParaRPr>
          </a:p>
        </p:txBody>
      </p:sp>
      <p:sp>
        <p:nvSpPr>
          <p:cNvPr id="5253" name="Rectangle 136">
            <a:extLst>
              <a:ext uri="{FF2B5EF4-FFF2-40B4-BE49-F238E27FC236}">
                <a16:creationId xmlns:a16="http://schemas.microsoft.com/office/drawing/2014/main" xmlns="" id="{AB9D0E07-3FA6-4F80-A21C-3ED9BC54A11F}"/>
              </a:ext>
            </a:extLst>
          </p:cNvPr>
          <p:cNvSpPr>
            <a:spLocks noChangeArrowheads="1"/>
          </p:cNvSpPr>
          <p:nvPr/>
        </p:nvSpPr>
        <p:spPr bwMode="auto">
          <a:xfrm>
            <a:off x="5262563" y="1625600"/>
            <a:ext cx="1208087" cy="373063"/>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sp>
        <p:nvSpPr>
          <p:cNvPr id="5254" name="Rectangle 137">
            <a:extLst>
              <a:ext uri="{FF2B5EF4-FFF2-40B4-BE49-F238E27FC236}">
                <a16:creationId xmlns:a16="http://schemas.microsoft.com/office/drawing/2014/main" xmlns="" id="{C3DDD61D-C4CB-4512-B1A5-8A2FD2FDDAA3}"/>
              </a:ext>
            </a:extLst>
          </p:cNvPr>
          <p:cNvSpPr>
            <a:spLocks noChangeArrowheads="1"/>
          </p:cNvSpPr>
          <p:nvPr/>
        </p:nvSpPr>
        <p:spPr bwMode="auto">
          <a:xfrm>
            <a:off x="5262563" y="1862138"/>
            <a:ext cx="1208087" cy="136525"/>
          </a:xfrm>
          <a:prstGeom prst="rect">
            <a:avLst/>
          </a:prstGeom>
          <a:noFill/>
          <a:ln w="0">
            <a:solidFill>
              <a:srgbClr val="990033"/>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pic>
        <p:nvPicPr>
          <p:cNvPr id="5255" name="Picture 138">
            <a:extLst>
              <a:ext uri="{FF2B5EF4-FFF2-40B4-BE49-F238E27FC236}">
                <a16:creationId xmlns:a16="http://schemas.microsoft.com/office/drawing/2014/main" xmlns="" id="{30C0DD93-A649-44D4-AF7E-2BD07F366199}"/>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292725" y="1644650"/>
            <a:ext cx="157163" cy="14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56" name="Picture 139">
            <a:extLst>
              <a:ext uri="{FF2B5EF4-FFF2-40B4-BE49-F238E27FC236}">
                <a16:creationId xmlns:a16="http://schemas.microsoft.com/office/drawing/2014/main" xmlns="" id="{604CA61D-F07E-4B86-8847-5EFC33263D09}"/>
              </a:ext>
            </a:extLst>
          </p:cNvPr>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292725" y="1644650"/>
            <a:ext cx="157163" cy="14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257" name="Picture 140">
            <a:extLst>
              <a:ext uri="{FF2B5EF4-FFF2-40B4-BE49-F238E27FC236}">
                <a16:creationId xmlns:a16="http://schemas.microsoft.com/office/drawing/2014/main" xmlns="" id="{6B824E0B-F41C-4732-BD51-243C4751F326}"/>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292725" y="1644650"/>
            <a:ext cx="157163" cy="14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0541" name="Rectangle 141">
            <a:extLst>
              <a:ext uri="{FF2B5EF4-FFF2-40B4-BE49-F238E27FC236}">
                <a16:creationId xmlns:a16="http://schemas.microsoft.com/office/drawing/2014/main" xmlns="" id="{D8764C59-F97E-4154-9C90-54FF14468A1F}"/>
              </a:ext>
            </a:extLst>
          </p:cNvPr>
          <p:cNvSpPr>
            <a:spLocks noChangeArrowheads="1"/>
          </p:cNvSpPr>
          <p:nvPr/>
        </p:nvSpPr>
        <p:spPr bwMode="auto">
          <a:xfrm>
            <a:off x="5449888" y="1644650"/>
            <a:ext cx="869950" cy="168275"/>
          </a:xfrm>
          <a:prstGeom prst="rect">
            <a:avLst/>
          </a:prstGeom>
          <a:noFill/>
          <a:ln w="9525">
            <a:noFill/>
            <a:miter lim="800000"/>
            <a:headEnd/>
            <a:tailEnd/>
          </a:ln>
        </p:spPr>
        <p:txBody>
          <a:bodyPr wrap="none" lIns="0" tIns="0" rIns="0" bIns="0">
            <a:spAutoFit/>
          </a:bodyPr>
          <a:lstStyle/>
          <a:p>
            <a:pPr eaLnBrk="1" hangingPunct="1">
              <a:defRPr/>
            </a:pPr>
            <a:r>
              <a:rPr lang="ru-RU" sz="1100">
                <a:solidFill>
                  <a:srgbClr val="000000"/>
                </a:solidFill>
              </a:rPr>
              <a:t>product : Product</a:t>
            </a:r>
            <a:endParaRPr lang="ru-RU" sz="2400">
              <a:effectLst>
                <a:outerShdw blurRad="38100" dist="38100" dir="2700000" algn="tl">
                  <a:srgbClr val="C0C0C0"/>
                </a:outerShdw>
              </a:effectLst>
            </a:endParaRPr>
          </a:p>
        </p:txBody>
      </p:sp>
      <p:sp>
        <p:nvSpPr>
          <p:cNvPr id="5259" name="Line 142">
            <a:extLst>
              <a:ext uri="{FF2B5EF4-FFF2-40B4-BE49-F238E27FC236}">
                <a16:creationId xmlns:a16="http://schemas.microsoft.com/office/drawing/2014/main" xmlns="" id="{E19D099C-9EAA-4126-BBCA-0B26BB5A50D0}"/>
              </a:ext>
            </a:extLst>
          </p:cNvPr>
          <p:cNvSpPr>
            <a:spLocks noChangeShapeType="1"/>
          </p:cNvSpPr>
          <p:nvPr/>
        </p:nvSpPr>
        <p:spPr bwMode="auto">
          <a:xfrm flipV="1">
            <a:off x="5567363" y="1998663"/>
            <a:ext cx="157162" cy="334962"/>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60" name="Line 143">
            <a:extLst>
              <a:ext uri="{FF2B5EF4-FFF2-40B4-BE49-F238E27FC236}">
                <a16:creationId xmlns:a16="http://schemas.microsoft.com/office/drawing/2014/main" xmlns="" id="{E50E7EED-ECE4-43FF-9DF6-0F20962C91D2}"/>
              </a:ext>
            </a:extLst>
          </p:cNvPr>
          <p:cNvSpPr>
            <a:spLocks noChangeShapeType="1"/>
          </p:cNvSpPr>
          <p:nvPr/>
        </p:nvSpPr>
        <p:spPr bwMode="auto">
          <a:xfrm flipH="1">
            <a:off x="5410200" y="2333625"/>
            <a:ext cx="157163" cy="334963"/>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61" name="Line 146">
            <a:extLst>
              <a:ext uri="{FF2B5EF4-FFF2-40B4-BE49-F238E27FC236}">
                <a16:creationId xmlns:a16="http://schemas.microsoft.com/office/drawing/2014/main" xmlns="" id="{FA8926B3-5B9F-4F34-ACCC-BF1AC0B4DF53}"/>
              </a:ext>
            </a:extLst>
          </p:cNvPr>
          <p:cNvSpPr>
            <a:spLocks noChangeShapeType="1"/>
          </p:cNvSpPr>
          <p:nvPr/>
        </p:nvSpPr>
        <p:spPr bwMode="auto">
          <a:xfrm flipH="1" flipV="1">
            <a:off x="2916238" y="1700213"/>
            <a:ext cx="741362" cy="0"/>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62" name="Line 147">
            <a:extLst>
              <a:ext uri="{FF2B5EF4-FFF2-40B4-BE49-F238E27FC236}">
                <a16:creationId xmlns:a16="http://schemas.microsoft.com/office/drawing/2014/main" xmlns="" id="{6750C3FE-8687-43FB-9877-0137F4B80A01}"/>
              </a:ext>
            </a:extLst>
          </p:cNvPr>
          <p:cNvSpPr>
            <a:spLocks noChangeShapeType="1"/>
          </p:cNvSpPr>
          <p:nvPr/>
        </p:nvSpPr>
        <p:spPr bwMode="auto">
          <a:xfrm flipH="1" flipV="1">
            <a:off x="2484438" y="2095500"/>
            <a:ext cx="215900" cy="612775"/>
          </a:xfrm>
          <a:prstGeom prst="line">
            <a:avLst/>
          </a:prstGeom>
          <a:noFill/>
          <a:ln w="0">
            <a:solidFill>
              <a:srgbClr val="990033"/>
            </a:solidFill>
            <a:round/>
            <a:headEnd/>
            <a:tailEn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647EF997-121F-4FD6-B271-F38327E30366}"/>
              </a:ext>
            </a:extLst>
          </p:cNvPr>
          <p:cNvSpPr>
            <a:spLocks noGrp="1" noChangeArrowheads="1"/>
          </p:cNvSpPr>
          <p:nvPr>
            <p:ph type="title"/>
          </p:nvPr>
        </p:nvSpPr>
        <p:spPr>
          <a:xfrm>
            <a:off x="1042988" y="404813"/>
            <a:ext cx="7993062" cy="420687"/>
          </a:xfrm>
        </p:spPr>
        <p:txBody>
          <a:bodyPr/>
          <a:lstStyle/>
          <a:p>
            <a:pPr eaLnBrk="1" hangingPunct="1"/>
            <a:r>
              <a:rPr lang="ru-RU" altLang="en-US"/>
              <a:t>Элементы записи атрибута</a:t>
            </a:r>
          </a:p>
        </p:txBody>
      </p:sp>
      <p:sp>
        <p:nvSpPr>
          <p:cNvPr id="15363" name="Rectangle 3">
            <a:extLst>
              <a:ext uri="{FF2B5EF4-FFF2-40B4-BE49-F238E27FC236}">
                <a16:creationId xmlns:a16="http://schemas.microsoft.com/office/drawing/2014/main" xmlns="" id="{01AD8D07-2822-4292-8A87-FAB5E493FCE5}"/>
              </a:ext>
            </a:extLst>
          </p:cNvPr>
          <p:cNvSpPr>
            <a:spLocks noGrp="1" noChangeArrowheads="1"/>
          </p:cNvSpPr>
          <p:nvPr>
            <p:ph type="body" idx="1"/>
          </p:nvPr>
        </p:nvSpPr>
        <p:spPr>
          <a:xfrm>
            <a:off x="1258888" y="1484313"/>
            <a:ext cx="7705725" cy="5184775"/>
          </a:xfrm>
        </p:spPr>
        <p:txBody>
          <a:bodyPr/>
          <a:lstStyle/>
          <a:p>
            <a:pPr eaLnBrk="1" hangingPunct="1"/>
            <a:r>
              <a:rPr lang="ru-RU" altLang="en-US"/>
              <a:t>“/” означает, что атрибут является </a:t>
            </a:r>
            <a:r>
              <a:rPr lang="ru-RU" altLang="en-US" i="1"/>
              <a:t>производным</a:t>
            </a:r>
            <a:r>
              <a:rPr lang="ru-RU" altLang="en-US"/>
              <a:t> (derive). Значение производного атрибута может быть вычислено на основе значений других атрибутов этого или других классов. Поэтому данный атрибут называют иногда </a:t>
            </a:r>
            <a:r>
              <a:rPr lang="ru-RU" altLang="en-US" i="1"/>
              <a:t>вычислимым</a:t>
            </a:r>
            <a:r>
              <a:rPr lang="ru-RU" altLang="en-US"/>
              <a:t>. При использовании производных атрибутов разработчик должен явно указать процедуру или операцию для вычисления их значений.</a:t>
            </a:r>
          </a:p>
          <a:p>
            <a:pPr eaLnBrk="1" hangingPunct="1"/>
            <a:r>
              <a:rPr lang="ru-RU" altLang="en-US"/>
              <a:t>&lt;</a:t>
            </a:r>
            <a:r>
              <a:rPr lang="ru-RU" altLang="en-US" i="1"/>
              <a:t>имя</a:t>
            </a:r>
            <a:r>
              <a:rPr lang="ru-RU" altLang="en-US"/>
              <a:t>&gt; (name) представляет собой строку текста, которая используется в качестве идентификатора соответствующего атрибута и поэтому должна быть уникальной в пределах данного класса. Имя атрибута является единственным обязательным элементом в обозначении атрибута, должно начинаться со срочной (малой) буквы и, как правило, не должно содержать пробелов.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92B8897D-9526-41FA-9AC8-3D15523188CD}"/>
              </a:ext>
            </a:extLst>
          </p:cNvPr>
          <p:cNvSpPr>
            <a:spLocks noGrp="1" noChangeArrowheads="1"/>
          </p:cNvSpPr>
          <p:nvPr>
            <p:ph type="title"/>
          </p:nvPr>
        </p:nvSpPr>
        <p:spPr>
          <a:xfrm>
            <a:off x="1042988" y="565150"/>
            <a:ext cx="7993062" cy="557213"/>
          </a:xfrm>
        </p:spPr>
        <p:txBody>
          <a:bodyPr/>
          <a:lstStyle/>
          <a:p>
            <a:pPr eaLnBrk="1" hangingPunct="1"/>
            <a:r>
              <a:rPr lang="ru-RU" altLang="en-US"/>
              <a:t>Элементы записи атрибута</a:t>
            </a:r>
          </a:p>
        </p:txBody>
      </p:sp>
      <p:sp>
        <p:nvSpPr>
          <p:cNvPr id="16387" name="Rectangle 3">
            <a:extLst>
              <a:ext uri="{FF2B5EF4-FFF2-40B4-BE49-F238E27FC236}">
                <a16:creationId xmlns:a16="http://schemas.microsoft.com/office/drawing/2014/main" xmlns="" id="{C959C673-F8B2-4A6B-ABB9-0BBE5083CB4D}"/>
              </a:ext>
            </a:extLst>
          </p:cNvPr>
          <p:cNvSpPr>
            <a:spLocks noGrp="1" noChangeArrowheads="1"/>
          </p:cNvSpPr>
          <p:nvPr>
            <p:ph type="body" idx="1"/>
          </p:nvPr>
        </p:nvSpPr>
        <p:spPr>
          <a:xfrm>
            <a:off x="1400175" y="1485900"/>
            <a:ext cx="7534275" cy="5029200"/>
          </a:xfrm>
        </p:spPr>
        <p:txBody>
          <a:bodyPr/>
          <a:lstStyle/>
          <a:p>
            <a:pPr eaLnBrk="1" hangingPunct="1"/>
            <a:r>
              <a:rPr lang="ru-RU" altLang="en-US" sz="2200"/>
              <a:t>&lt;</a:t>
            </a:r>
            <a:r>
              <a:rPr lang="ru-RU" altLang="en-US" sz="2200" i="1"/>
              <a:t>тип атрибута</a:t>
            </a:r>
            <a:r>
              <a:rPr lang="ru-RU" altLang="en-US" sz="2200"/>
              <a:t>&gt; (attribute type) есть имя классификатора, который является типом данного атрибута. Тип атрибута представляет собой имя некоторого типа данных, определенного или в пакете Типу атрибута должно предшествовать двоеточие</a:t>
            </a:r>
          </a:p>
          <a:p>
            <a:pPr eaLnBrk="1" hangingPunct="1"/>
            <a:r>
              <a:rPr lang="ru-RU" altLang="en-US" sz="2200"/>
              <a:t>&lt;</a:t>
            </a:r>
            <a:r>
              <a:rPr lang="ru-RU" altLang="en-US" sz="2200" i="1"/>
              <a:t>кратность</a:t>
            </a:r>
            <a:r>
              <a:rPr lang="ru-RU" altLang="en-US" sz="2200"/>
              <a:t>&gt; (multiplicity) атрибута характеризует общее количество конкретных значений для атрибута, которые могут быть заданы для объектов данного класса</a:t>
            </a:r>
          </a:p>
          <a:p>
            <a:pPr eaLnBrk="1" hangingPunct="1"/>
            <a:r>
              <a:rPr lang="ru-RU" altLang="en-US" sz="2200"/>
              <a:t>&lt;</a:t>
            </a:r>
            <a:r>
              <a:rPr lang="ru-RU" altLang="en-US" sz="2200" i="1"/>
              <a:t>значение по умолчанию</a:t>
            </a:r>
            <a:r>
              <a:rPr lang="ru-RU" altLang="en-US" sz="2200"/>
              <a:t>&gt; (default) – некоторое выражение, которое служит для задания начального значения или значений данного атрибута в момент создания отдельного экземпляра соответствующего класса. Конкретное значение по умолчанию должно соответствовать типу данного атрибута. Если этот терм не указан, то значение атрибута на момент создания нового экземпляра класса не определено.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B9752420-67E9-46DE-812A-CDD0FD38A031}"/>
              </a:ext>
            </a:extLst>
          </p:cNvPr>
          <p:cNvSpPr>
            <a:spLocks noGrp="1" noChangeArrowheads="1"/>
          </p:cNvSpPr>
          <p:nvPr>
            <p:ph type="title"/>
          </p:nvPr>
        </p:nvSpPr>
        <p:spPr>
          <a:xfrm>
            <a:off x="1042988" y="639763"/>
            <a:ext cx="7993062" cy="468312"/>
          </a:xfrm>
        </p:spPr>
        <p:txBody>
          <a:bodyPr/>
          <a:lstStyle/>
          <a:p>
            <a:pPr eaLnBrk="1" hangingPunct="1"/>
            <a:r>
              <a:rPr lang="ru-RU" altLang="en-US"/>
              <a:t>Модификатор атрибута</a:t>
            </a:r>
          </a:p>
        </p:txBody>
      </p:sp>
      <p:sp>
        <p:nvSpPr>
          <p:cNvPr id="17411" name="Rectangle 3">
            <a:extLst>
              <a:ext uri="{FF2B5EF4-FFF2-40B4-BE49-F238E27FC236}">
                <a16:creationId xmlns:a16="http://schemas.microsoft.com/office/drawing/2014/main" xmlns="" id="{3A5E3752-CFB9-409D-A038-CA156C600D7D}"/>
              </a:ext>
            </a:extLst>
          </p:cNvPr>
          <p:cNvSpPr>
            <a:spLocks noGrp="1" noChangeArrowheads="1"/>
          </p:cNvSpPr>
          <p:nvPr>
            <p:ph type="body" idx="1"/>
          </p:nvPr>
        </p:nvSpPr>
        <p:spPr>
          <a:xfrm>
            <a:off x="1330325" y="1639888"/>
            <a:ext cx="7634288" cy="4525962"/>
          </a:xfrm>
        </p:spPr>
        <p:txBody>
          <a:bodyPr/>
          <a:lstStyle/>
          <a:p>
            <a:pPr marL="457200" indent="-457200" eaLnBrk="1" hangingPunct="1"/>
            <a:r>
              <a:rPr lang="ru-RU" altLang="en-US"/>
              <a:t>&lt;</a:t>
            </a:r>
            <a:r>
              <a:rPr lang="ru-RU" altLang="en-US" i="1"/>
              <a:t>модификатор атрибута</a:t>
            </a:r>
            <a:r>
              <a:rPr lang="ru-RU" altLang="en-US"/>
              <a:t>&gt; (attribute modifier) представляет собой текстовое выражение, которое придает дополнительную семантику данному атрибуту. При этом набор возможных модификаторов атрибутов в языке UML 2.х фиксирован и может быть представлен в следующем виде (БНФ):</a:t>
            </a:r>
          </a:p>
          <a:p>
            <a:pPr marL="457200" indent="-457200" eaLnBrk="1" hangingPunct="1"/>
            <a:r>
              <a:rPr lang="ru-RU" altLang="en-US"/>
              <a:t>&lt;</a:t>
            </a:r>
            <a:r>
              <a:rPr lang="ru-RU" altLang="en-US" i="1"/>
              <a:t>модификатор атрибута</a:t>
            </a:r>
            <a:r>
              <a:rPr lang="ru-RU" altLang="en-US"/>
              <a:t>&gt;::= ‘readOnly’ | ‘union’ | ‘subsets‘ &lt;</a:t>
            </a:r>
            <a:r>
              <a:rPr lang="ru-RU" altLang="en-US" i="1"/>
              <a:t>имя атрибута</a:t>
            </a:r>
            <a:r>
              <a:rPr lang="ru-RU" altLang="en-US"/>
              <a:t>&gt;  | ‘redefines’ &lt;</a:t>
            </a:r>
            <a:r>
              <a:rPr lang="ru-RU" altLang="en-US" i="1"/>
              <a:t>имя атрибута</a:t>
            </a:r>
            <a:r>
              <a:rPr lang="ru-RU" altLang="en-US"/>
              <a:t>&gt; | ‘ordered’ | ‘unique’ | &lt;</a:t>
            </a:r>
            <a:r>
              <a:rPr lang="ru-RU" altLang="en-US" i="1"/>
              <a:t>ограничение атрибута</a:t>
            </a:r>
            <a:r>
              <a:rPr lang="ru-RU" altLang="en-US"/>
              <a:t>&gt;.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C003276A-E5F7-48FD-BCEF-D9BCEBFEBA0F}"/>
              </a:ext>
            </a:extLst>
          </p:cNvPr>
          <p:cNvSpPr>
            <a:spLocks noGrp="1" noChangeArrowheads="1"/>
          </p:cNvSpPr>
          <p:nvPr>
            <p:ph type="title"/>
          </p:nvPr>
        </p:nvSpPr>
        <p:spPr>
          <a:xfrm>
            <a:off x="1198563" y="593725"/>
            <a:ext cx="7823200" cy="514350"/>
          </a:xfrm>
        </p:spPr>
        <p:txBody>
          <a:bodyPr/>
          <a:lstStyle/>
          <a:p>
            <a:pPr eaLnBrk="1" hangingPunct="1"/>
            <a:r>
              <a:rPr lang="ru-RU" altLang="en-US"/>
              <a:t>Значения модификатора атрибута</a:t>
            </a:r>
          </a:p>
        </p:txBody>
      </p:sp>
      <p:sp>
        <p:nvSpPr>
          <p:cNvPr id="18435" name="Rectangle 3">
            <a:extLst>
              <a:ext uri="{FF2B5EF4-FFF2-40B4-BE49-F238E27FC236}">
                <a16:creationId xmlns:a16="http://schemas.microsoft.com/office/drawing/2014/main" xmlns="" id="{C1D603F1-CD37-4F7C-B6FB-316E86EC5A42}"/>
              </a:ext>
            </a:extLst>
          </p:cNvPr>
          <p:cNvSpPr>
            <a:spLocks noGrp="1" noChangeArrowheads="1"/>
          </p:cNvSpPr>
          <p:nvPr>
            <p:ph type="body" idx="1"/>
          </p:nvPr>
        </p:nvSpPr>
        <p:spPr>
          <a:xfrm>
            <a:off x="1400175" y="1701800"/>
            <a:ext cx="7534275" cy="4392613"/>
          </a:xfrm>
        </p:spPr>
        <p:txBody>
          <a:bodyPr/>
          <a:lstStyle/>
          <a:p>
            <a:pPr eaLnBrk="1" hangingPunct="1"/>
            <a:r>
              <a:rPr lang="ru-RU" altLang="en-US"/>
              <a:t>readOnly – атрибут является только для чтения</a:t>
            </a:r>
          </a:p>
          <a:p>
            <a:pPr eaLnBrk="1" hangingPunct="1"/>
            <a:r>
              <a:rPr lang="en-US" altLang="en-US"/>
              <a:t>u</a:t>
            </a:r>
            <a:r>
              <a:rPr lang="ru-RU" altLang="en-US"/>
              <a:t>nion – атрибут является производным объединением его подмножеств</a:t>
            </a:r>
            <a:endParaRPr lang="en-US" altLang="en-US"/>
          </a:p>
          <a:p>
            <a:pPr eaLnBrk="1" hangingPunct="1"/>
            <a:r>
              <a:rPr lang="ru-RU" altLang="en-US"/>
              <a:t>subsets &lt;</a:t>
            </a:r>
            <a:r>
              <a:rPr lang="ru-RU" altLang="en-US" i="1"/>
              <a:t>имя атрибута</a:t>
            </a:r>
            <a:r>
              <a:rPr lang="ru-RU" altLang="en-US"/>
              <a:t>&gt;</a:t>
            </a:r>
            <a:r>
              <a:rPr lang="en-US" altLang="en-US"/>
              <a:t> </a:t>
            </a:r>
            <a:r>
              <a:rPr lang="ru-RU" altLang="en-US"/>
              <a:t>–</a:t>
            </a:r>
            <a:r>
              <a:rPr lang="en-US" altLang="en-US"/>
              <a:t> </a:t>
            </a:r>
            <a:r>
              <a:rPr lang="ru-RU" altLang="en-US"/>
              <a:t>атрибут является собственным подмножеством атрибута с именем &lt;</a:t>
            </a:r>
            <a:r>
              <a:rPr lang="ru-RU" altLang="en-US" i="1"/>
              <a:t>имя атрибута</a:t>
            </a:r>
            <a:r>
              <a:rPr lang="ru-RU" altLang="en-US"/>
              <a:t>&gt;</a:t>
            </a:r>
          </a:p>
          <a:p>
            <a:pPr eaLnBrk="1" hangingPunct="1"/>
            <a:r>
              <a:rPr lang="en-US" altLang="en-US"/>
              <a:t>redefines &lt;</a:t>
            </a:r>
            <a:r>
              <a:rPr lang="ru-RU" altLang="en-US" i="1"/>
              <a:t>имя</a:t>
            </a:r>
            <a:r>
              <a:rPr lang="en-US" altLang="en-US" i="1"/>
              <a:t> </a:t>
            </a:r>
            <a:r>
              <a:rPr lang="ru-RU" altLang="en-US" i="1"/>
              <a:t>атрибута</a:t>
            </a:r>
            <a:r>
              <a:rPr lang="en-US" altLang="en-US"/>
              <a:t>&gt;</a:t>
            </a:r>
            <a:r>
              <a:rPr lang="ru-RU" altLang="en-US"/>
              <a:t> – атрибут переопределяет некоторый наследуемый атрибут с именем &lt;</a:t>
            </a:r>
            <a:r>
              <a:rPr lang="ru-RU" altLang="en-US" i="1"/>
              <a:t>имя атрибута</a:t>
            </a:r>
            <a:r>
              <a:rPr lang="ru-RU" altLang="en-US"/>
              <a:t>&gt;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F4A93142-E478-448B-8911-C1666DD41C31}"/>
              </a:ext>
            </a:extLst>
          </p:cNvPr>
          <p:cNvSpPr>
            <a:spLocks noGrp="1" noChangeArrowheads="1"/>
          </p:cNvSpPr>
          <p:nvPr>
            <p:ph type="title"/>
          </p:nvPr>
        </p:nvSpPr>
        <p:spPr>
          <a:xfrm>
            <a:off x="1120775" y="641350"/>
            <a:ext cx="7820025" cy="420688"/>
          </a:xfrm>
        </p:spPr>
        <p:txBody>
          <a:bodyPr/>
          <a:lstStyle/>
          <a:p>
            <a:pPr eaLnBrk="1" hangingPunct="1"/>
            <a:r>
              <a:rPr lang="ru-RU" altLang="en-US"/>
              <a:t>Значения модификатора атрибута</a:t>
            </a:r>
          </a:p>
        </p:txBody>
      </p:sp>
      <p:sp>
        <p:nvSpPr>
          <p:cNvPr id="19459" name="Rectangle 3">
            <a:extLst>
              <a:ext uri="{FF2B5EF4-FFF2-40B4-BE49-F238E27FC236}">
                <a16:creationId xmlns:a16="http://schemas.microsoft.com/office/drawing/2014/main" xmlns="" id="{5472A8C9-49DD-422C-B16C-ADEC684E918A}"/>
              </a:ext>
            </a:extLst>
          </p:cNvPr>
          <p:cNvSpPr>
            <a:spLocks noGrp="1" noChangeArrowheads="1"/>
          </p:cNvSpPr>
          <p:nvPr>
            <p:ph type="body" idx="1"/>
          </p:nvPr>
        </p:nvSpPr>
        <p:spPr>
          <a:xfrm>
            <a:off x="1150938" y="1412875"/>
            <a:ext cx="7885112" cy="4997450"/>
          </a:xfrm>
        </p:spPr>
        <p:txBody>
          <a:bodyPr/>
          <a:lstStyle/>
          <a:p>
            <a:pPr eaLnBrk="1" hangingPunct="1">
              <a:lnSpc>
                <a:spcPct val="90000"/>
              </a:lnSpc>
            </a:pPr>
            <a:r>
              <a:rPr lang="en-US" altLang="en-US"/>
              <a:t>o</a:t>
            </a:r>
            <a:r>
              <a:rPr lang="ru-RU" altLang="en-US"/>
              <a:t>rdered – значения атрибута являются упорядоченными. Этот порядок означает, что существует отображение из множества положительных целых чисел в элементы этой коллекции значений. Если атрибут не является многозначным, то это значение не имеет семантического эффекта. При отсутствии этого модификатора атрибут специфицируется как неупорядоченный.</a:t>
            </a:r>
          </a:p>
          <a:p>
            <a:pPr eaLnBrk="1" hangingPunct="1">
              <a:lnSpc>
                <a:spcPct val="90000"/>
              </a:lnSpc>
            </a:pPr>
            <a:r>
              <a:rPr lang="en-US" altLang="en-US"/>
              <a:t>u</a:t>
            </a:r>
            <a:r>
              <a:rPr lang="ru-RU" altLang="en-US"/>
              <a:t>nique – значения многозначного атрибута не могут иметь дубликатов, т.е. повторяться. Предполагается, что кратность соответствующего атрибута должна быть больше 1. Если атрибут не является многозначным, то значение </a:t>
            </a:r>
            <a:r>
              <a:rPr lang="en-US" altLang="en-US"/>
              <a:t>u</a:t>
            </a:r>
            <a:r>
              <a:rPr lang="ru-RU" altLang="en-US"/>
              <a:t>nique не имеет семантического эффекта.</a:t>
            </a:r>
          </a:p>
          <a:p>
            <a:pPr eaLnBrk="1" hangingPunct="1">
              <a:lnSpc>
                <a:spcPct val="90000"/>
              </a:lnSpc>
            </a:pPr>
            <a:r>
              <a:rPr lang="ru-RU" altLang="en-US"/>
              <a:t>&lt;</a:t>
            </a:r>
            <a:r>
              <a:rPr lang="ru-RU" altLang="en-US" i="1"/>
              <a:t>ограничение атрибута</a:t>
            </a:r>
            <a:r>
              <a:rPr lang="ru-RU" altLang="en-US"/>
              <a:t>&gt; Выражение, которое специфицирует некоторое ограничение, применяемое к данному атрибуту</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FBAC05C6-8C09-4BAE-B01D-CA0F8F83F56B}"/>
              </a:ext>
            </a:extLst>
          </p:cNvPr>
          <p:cNvSpPr>
            <a:spLocks noGrp="1" noChangeArrowheads="1"/>
          </p:cNvSpPr>
          <p:nvPr>
            <p:ph type="title"/>
          </p:nvPr>
        </p:nvSpPr>
        <p:spPr>
          <a:xfrm>
            <a:off x="1120775" y="549275"/>
            <a:ext cx="6238875" cy="512763"/>
          </a:xfrm>
        </p:spPr>
        <p:txBody>
          <a:bodyPr/>
          <a:lstStyle/>
          <a:p>
            <a:pPr eaLnBrk="1" hangingPunct="1"/>
            <a:r>
              <a:rPr lang="ru-RU" altLang="en-US"/>
              <a:t>Кратность </a:t>
            </a:r>
          </a:p>
        </p:txBody>
      </p:sp>
      <p:sp>
        <p:nvSpPr>
          <p:cNvPr id="20483" name="Rectangle 3">
            <a:extLst>
              <a:ext uri="{FF2B5EF4-FFF2-40B4-BE49-F238E27FC236}">
                <a16:creationId xmlns:a16="http://schemas.microsoft.com/office/drawing/2014/main" xmlns="" id="{167CE8A7-DDAE-4125-9EDC-1F1FF262F107}"/>
              </a:ext>
            </a:extLst>
          </p:cNvPr>
          <p:cNvSpPr>
            <a:spLocks noGrp="1" noChangeArrowheads="1"/>
          </p:cNvSpPr>
          <p:nvPr>
            <p:ph type="body" idx="1"/>
          </p:nvPr>
        </p:nvSpPr>
        <p:spPr>
          <a:xfrm>
            <a:off x="1258888" y="1341438"/>
            <a:ext cx="7705725" cy="5256212"/>
          </a:xfrm>
        </p:spPr>
        <p:txBody>
          <a:bodyPr/>
          <a:lstStyle/>
          <a:p>
            <a:pPr eaLnBrk="1" hangingPunct="1">
              <a:lnSpc>
                <a:spcPct val="90000"/>
              </a:lnSpc>
            </a:pPr>
            <a:r>
              <a:rPr lang="ru-RU" altLang="en-US" i="1"/>
              <a:t>Кратность (multiplicity)</a:t>
            </a:r>
            <a:r>
              <a:rPr lang="ru-RU" altLang="en-US"/>
              <a:t> является спецификацией допустимой мощности множества при инстанцировании соответствующего элемента модели</a:t>
            </a:r>
            <a:endParaRPr lang="en-US" altLang="en-US"/>
          </a:p>
          <a:p>
            <a:pPr eaLnBrk="1" hangingPunct="1">
              <a:lnSpc>
                <a:spcPct val="90000"/>
              </a:lnSpc>
            </a:pPr>
            <a:r>
              <a:rPr lang="ru-RU" altLang="en-US"/>
              <a:t>Спецификация кратности в нотации БНФ имеет следующий формат:</a:t>
            </a:r>
            <a:endParaRPr lang="ru-RU" altLang="en-US" i="1"/>
          </a:p>
          <a:p>
            <a:pPr eaLnBrk="1" hangingPunct="1">
              <a:lnSpc>
                <a:spcPct val="90000"/>
              </a:lnSpc>
            </a:pPr>
            <a:r>
              <a:rPr lang="ru-RU" altLang="en-US" i="1"/>
              <a:t>&lt;кратность&gt; ::= &lt;диапазон-кратности&gt; [ ‘{‘ &lt;указатель-упорядоченности&gt; [‘,’ &lt;указатель-уникальности&gt;] ‘}’ ]</a:t>
            </a:r>
          </a:p>
          <a:p>
            <a:pPr eaLnBrk="1" hangingPunct="1">
              <a:lnSpc>
                <a:spcPct val="90000"/>
              </a:lnSpc>
            </a:pPr>
            <a:r>
              <a:rPr lang="ru-RU" altLang="en-US" i="1"/>
              <a:t>&lt;диапазон-кратности&gt; ::= [</a:t>
            </a:r>
            <a:r>
              <a:rPr lang="ru-RU" altLang="en-US"/>
              <a:t>&lt;</a:t>
            </a:r>
            <a:r>
              <a:rPr lang="ru-RU" altLang="en-US" i="1"/>
              <a:t>нижняя-граница</a:t>
            </a:r>
            <a:r>
              <a:rPr lang="ru-RU" altLang="en-US"/>
              <a:t>&gt;</a:t>
            </a:r>
            <a:r>
              <a:rPr lang="ru-RU" altLang="en-US" i="1"/>
              <a:t>‘..’ ] </a:t>
            </a:r>
            <a:r>
              <a:rPr lang="ru-RU" altLang="en-US"/>
              <a:t>&lt;</a:t>
            </a:r>
            <a:r>
              <a:rPr lang="ru-RU" altLang="en-US" i="1"/>
              <a:t>верхняя-граница</a:t>
            </a:r>
            <a:r>
              <a:rPr lang="ru-RU" altLang="en-US"/>
              <a:t>&gt;</a:t>
            </a:r>
          </a:p>
          <a:p>
            <a:pPr eaLnBrk="1" hangingPunct="1">
              <a:lnSpc>
                <a:spcPct val="90000"/>
              </a:lnSpc>
            </a:pPr>
            <a:r>
              <a:rPr lang="ru-RU" altLang="en-US"/>
              <a:t>&lt;</a:t>
            </a:r>
            <a:r>
              <a:rPr lang="ru-RU" altLang="en-US" i="1"/>
              <a:t>нижняя-граница</a:t>
            </a:r>
            <a:r>
              <a:rPr lang="ru-RU" altLang="en-US"/>
              <a:t>&gt; </a:t>
            </a:r>
            <a:r>
              <a:rPr lang="ru-RU" altLang="en-US" i="1"/>
              <a:t>::= &lt;целое число&gt; | &lt;спецификация значения&gt;</a:t>
            </a:r>
            <a:endParaRPr lang="ru-RU" altLang="en-US"/>
          </a:p>
          <a:p>
            <a:pPr eaLnBrk="1" hangingPunct="1">
              <a:lnSpc>
                <a:spcPct val="90000"/>
              </a:lnSpc>
            </a:pPr>
            <a:r>
              <a:rPr lang="ru-RU" altLang="en-US"/>
              <a:t>&lt;</a:t>
            </a:r>
            <a:r>
              <a:rPr lang="ru-RU" altLang="en-US" i="1"/>
              <a:t>верхняя-граница</a:t>
            </a:r>
            <a:r>
              <a:rPr lang="ru-RU" altLang="en-US"/>
              <a:t>&gt; </a:t>
            </a:r>
            <a:r>
              <a:rPr lang="ru-RU" altLang="en-US" i="1"/>
              <a:t>::= ‘*’ | &lt;спецификация значения&gt;</a:t>
            </a:r>
          </a:p>
          <a:p>
            <a:pPr eaLnBrk="1" hangingPunct="1">
              <a:lnSpc>
                <a:spcPct val="90000"/>
              </a:lnSpc>
            </a:pPr>
            <a:r>
              <a:rPr lang="ru-RU" altLang="en-US" i="1"/>
              <a:t>&lt;указатель-упорядоченности&gt; ::= ‘ordered’ | ‘unordered’</a:t>
            </a:r>
          </a:p>
          <a:p>
            <a:pPr eaLnBrk="1" hangingPunct="1">
              <a:lnSpc>
                <a:spcPct val="90000"/>
              </a:lnSpc>
            </a:pPr>
            <a:r>
              <a:rPr lang="ru-RU" altLang="en-US" i="1"/>
              <a:t>&lt;указатель-уникальности&gt; ::= ‘unique’ | ‘nonunique’</a:t>
            </a:r>
            <a:endParaRPr lang="ru-R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494B501A-91BB-4ED6-9591-366C8D91BBDF}"/>
              </a:ext>
            </a:extLst>
          </p:cNvPr>
          <p:cNvSpPr>
            <a:spLocks noGrp="1" noChangeArrowheads="1"/>
          </p:cNvSpPr>
          <p:nvPr>
            <p:ph type="title"/>
          </p:nvPr>
        </p:nvSpPr>
        <p:spPr/>
        <p:txBody>
          <a:bodyPr/>
          <a:lstStyle/>
          <a:p>
            <a:pPr eaLnBrk="1" hangingPunct="1"/>
            <a:r>
              <a:rPr lang="ru-RU" altLang="en-US"/>
              <a:t>Примеры записи атрибутов</a:t>
            </a:r>
            <a:endParaRPr lang="en-US" altLang="en-US"/>
          </a:p>
        </p:txBody>
      </p:sp>
      <p:sp>
        <p:nvSpPr>
          <p:cNvPr id="21507" name="Rectangle 3">
            <a:extLst>
              <a:ext uri="{FF2B5EF4-FFF2-40B4-BE49-F238E27FC236}">
                <a16:creationId xmlns:a16="http://schemas.microsoft.com/office/drawing/2014/main" xmlns="" id="{521DD458-9EA5-4D14-A070-3CA119266B3C}"/>
              </a:ext>
            </a:extLst>
          </p:cNvPr>
          <p:cNvSpPr>
            <a:spLocks noGrp="1" noChangeArrowheads="1"/>
          </p:cNvSpPr>
          <p:nvPr>
            <p:ph type="body" sz="half" idx="1"/>
          </p:nvPr>
        </p:nvSpPr>
        <p:spPr>
          <a:xfrm>
            <a:off x="1447800" y="1638300"/>
            <a:ext cx="7127875" cy="4838700"/>
          </a:xfrm>
        </p:spPr>
        <p:txBody>
          <a:bodyPr/>
          <a:lstStyle/>
          <a:p>
            <a:pPr eaLnBrk="1" hangingPunct="1"/>
            <a:r>
              <a:rPr lang="ru-RU" altLang="en-US" sz="2400"/>
              <a:t>+ имяСотрудника : String {readOnly}</a:t>
            </a:r>
          </a:p>
          <a:p>
            <a:pPr eaLnBrk="1" hangingPunct="1"/>
            <a:endParaRPr lang="ru-RU" altLang="en-US" sz="2400"/>
          </a:p>
          <a:p>
            <a:pPr eaLnBrk="1" hangingPunct="1"/>
            <a:r>
              <a:rPr lang="ru-RU" altLang="en-US" sz="2400"/>
              <a:t>~ датаРождения : </a:t>
            </a:r>
            <a:r>
              <a:rPr lang="en-US" altLang="en-US" sz="2400"/>
              <a:t>Data </a:t>
            </a:r>
            <a:r>
              <a:rPr lang="ru-RU" altLang="en-US" sz="2400"/>
              <a:t>{readOnly} </a:t>
            </a:r>
          </a:p>
          <a:p>
            <a:pPr eaLnBrk="1" hangingPunct="1"/>
            <a:endParaRPr lang="ru-RU" altLang="en-US" sz="2400"/>
          </a:p>
          <a:p>
            <a:pPr eaLnBrk="1" hangingPunct="1"/>
            <a:r>
              <a:rPr lang="ru-RU" altLang="en-US" sz="2400"/>
              <a:t># /возрастСотрудника : </a:t>
            </a:r>
            <a:r>
              <a:rPr lang="en-US" altLang="en-US" sz="2400"/>
              <a:t>Integer</a:t>
            </a:r>
            <a:r>
              <a:rPr lang="ru-RU" altLang="en-US" sz="2400"/>
              <a:t> </a:t>
            </a:r>
          </a:p>
          <a:p>
            <a:pPr eaLnBrk="1" hangingPunct="1"/>
            <a:endParaRPr lang="ru-RU" altLang="en-US" sz="2400"/>
          </a:p>
          <a:p>
            <a:pPr eaLnBrk="1" hangingPunct="1"/>
            <a:r>
              <a:rPr lang="ru-RU" altLang="en-US" sz="2400"/>
              <a:t>+ номерТелефона : Integer [1..*] {unique} </a:t>
            </a:r>
          </a:p>
          <a:p>
            <a:pPr eaLnBrk="1" hangingPunct="1"/>
            <a:endParaRPr lang="ru-RU" altLang="en-US" sz="2400"/>
          </a:p>
          <a:p>
            <a:pPr eaLnBrk="1" hangingPunct="1"/>
            <a:r>
              <a:rPr lang="ru-RU" altLang="en-US" sz="2400"/>
              <a:t>– заработнаяПлата : Currency = 500.00</a:t>
            </a: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635B7EBA-3DEB-42F8-842B-F5DA20F6BDA4}"/>
              </a:ext>
            </a:extLst>
          </p:cNvPr>
          <p:cNvSpPr>
            <a:spLocks noGrp="1" noChangeArrowheads="1"/>
          </p:cNvSpPr>
          <p:nvPr>
            <p:ph type="title"/>
          </p:nvPr>
        </p:nvSpPr>
        <p:spPr>
          <a:xfrm>
            <a:off x="1589088" y="188913"/>
            <a:ext cx="5791200" cy="1143000"/>
          </a:xfrm>
        </p:spPr>
        <p:txBody>
          <a:bodyPr/>
          <a:lstStyle/>
          <a:p>
            <a:pPr eaLnBrk="1" hangingPunct="1"/>
            <a:r>
              <a:rPr lang="ru-RU" altLang="en-US"/>
              <a:t>Операции класса </a:t>
            </a:r>
          </a:p>
        </p:txBody>
      </p:sp>
      <p:sp>
        <p:nvSpPr>
          <p:cNvPr id="22531" name="Rectangle 3">
            <a:extLst>
              <a:ext uri="{FF2B5EF4-FFF2-40B4-BE49-F238E27FC236}">
                <a16:creationId xmlns:a16="http://schemas.microsoft.com/office/drawing/2014/main" xmlns="" id="{08E44F6E-553B-4626-8CC9-4A9CF2B07EA8}"/>
              </a:ext>
            </a:extLst>
          </p:cNvPr>
          <p:cNvSpPr>
            <a:spLocks noGrp="1" noChangeArrowheads="1"/>
          </p:cNvSpPr>
          <p:nvPr>
            <p:ph type="body" idx="1"/>
          </p:nvPr>
        </p:nvSpPr>
        <p:spPr>
          <a:xfrm>
            <a:off x="1258888" y="1268413"/>
            <a:ext cx="7705725" cy="4997450"/>
          </a:xfrm>
        </p:spPr>
        <p:txBody>
          <a:bodyPr/>
          <a:lstStyle/>
          <a:p>
            <a:pPr eaLnBrk="1" hangingPunct="1"/>
            <a:r>
              <a:rPr lang="ru-RU" altLang="en-US" i="1"/>
              <a:t>Операция (operation)</a:t>
            </a:r>
            <a:r>
              <a:rPr lang="ru-RU" altLang="en-US"/>
              <a:t> класса служит для представления отдельной характеристики поведения, которая является общей для всех объектов данного класса</a:t>
            </a:r>
            <a:endParaRPr lang="en-US" altLang="en-US"/>
          </a:p>
          <a:p>
            <a:pPr eaLnBrk="1" hangingPunct="1"/>
            <a:r>
              <a:rPr lang="ru-RU" altLang="en-US"/>
              <a:t>Общий формат записи отдельной операции класса следующий (БНФ):</a:t>
            </a:r>
            <a:endParaRPr lang="ru-RU" altLang="en-US" i="1"/>
          </a:p>
          <a:p>
            <a:pPr eaLnBrk="1" hangingPunct="1"/>
            <a:r>
              <a:rPr lang="ru-RU" altLang="en-US" i="1"/>
              <a:t>&lt;операция&gt;::=</a:t>
            </a:r>
            <a:r>
              <a:rPr lang="ru-RU" altLang="en-US"/>
              <a:t>[</a:t>
            </a:r>
            <a:r>
              <a:rPr lang="ru-RU" altLang="en-US" i="1"/>
              <a:t>&lt;видимость&gt;</a:t>
            </a:r>
            <a:r>
              <a:rPr lang="ru-RU" altLang="en-US"/>
              <a:t>]</a:t>
            </a:r>
            <a:r>
              <a:rPr lang="ru-RU" altLang="en-US" i="1"/>
              <a:t> &lt;имя операции&gt; </a:t>
            </a:r>
            <a:r>
              <a:rPr lang="ru-RU" altLang="en-US"/>
              <a:t>‘(‘ [</a:t>
            </a:r>
            <a:r>
              <a:rPr lang="ru-RU" altLang="en-US" i="1"/>
              <a:t>&lt;список  параметров&gt;</a:t>
            </a:r>
            <a:r>
              <a:rPr lang="ru-RU" altLang="en-US"/>
              <a:t>] ‘)’ [‘:’ [</a:t>
            </a:r>
            <a:r>
              <a:rPr lang="ru-RU" altLang="en-US" i="1"/>
              <a:t>&lt;тип возвращаемого результата&gt;</a:t>
            </a:r>
            <a:r>
              <a:rPr lang="ru-RU" altLang="en-US"/>
              <a:t>] ‘{‘</a:t>
            </a:r>
            <a:r>
              <a:rPr lang="ru-RU" altLang="en-US" i="1"/>
              <a:t> &lt;свойство операции&gt;</a:t>
            </a:r>
            <a:r>
              <a:rPr lang="ru-RU" altLang="en-US"/>
              <a:t> [‘,’</a:t>
            </a:r>
            <a:r>
              <a:rPr lang="ru-RU" altLang="en-US" i="1"/>
              <a:t> &lt;свойство операции&gt;</a:t>
            </a:r>
            <a:r>
              <a:rPr lang="ru-RU" altLang="en-US"/>
              <a:t>]* ‘}’]</a:t>
            </a:r>
            <a:endParaRPr lang="en-US" altLang="en-US"/>
          </a:p>
          <a:p>
            <a:pPr eaLnBrk="1" hangingPunct="1"/>
            <a:r>
              <a:rPr lang="ru-RU" altLang="en-US"/>
              <a:t>Где:</a:t>
            </a:r>
            <a:endParaRPr lang="en-US" altLang="en-US"/>
          </a:p>
          <a:p>
            <a:pPr eaLnBrk="1" hangingPunct="1"/>
            <a:r>
              <a:rPr lang="ru-RU" altLang="en-US"/>
              <a:t>&lt;</a:t>
            </a:r>
            <a:r>
              <a:rPr lang="ru-RU" altLang="en-US" i="1"/>
              <a:t>видимость</a:t>
            </a:r>
            <a:r>
              <a:rPr lang="ru-RU" altLang="en-US"/>
              <a:t>&gt; ::= ‘+’ | ‘-‘ | ‘#’ | ‘~’ </a:t>
            </a:r>
          </a:p>
          <a:p>
            <a:pPr eaLnBrk="1" hangingPunct="1"/>
            <a:r>
              <a:rPr lang="ru-RU" altLang="en-US" i="1"/>
              <a:t>&lt;имя операции&gt; </a:t>
            </a:r>
            <a:r>
              <a:rPr lang="ru-RU" altLang="en-US"/>
              <a:t>(operation name) представляет собой строку текста, которая используется в качестве идентификатора соответствующей операции и поэтому должна быть уникальной для каждой операции данного класса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3CD9C85A-E21D-4A37-BD3A-EF624872FAE1}"/>
              </a:ext>
            </a:extLst>
          </p:cNvPr>
          <p:cNvSpPr>
            <a:spLocks noGrp="1" noChangeArrowheads="1"/>
          </p:cNvSpPr>
          <p:nvPr>
            <p:ph type="title"/>
          </p:nvPr>
        </p:nvSpPr>
        <p:spPr>
          <a:xfrm>
            <a:off x="1198563" y="549275"/>
            <a:ext cx="7434262" cy="719138"/>
          </a:xfrm>
        </p:spPr>
        <p:txBody>
          <a:bodyPr/>
          <a:lstStyle/>
          <a:p>
            <a:pPr eaLnBrk="1" hangingPunct="1"/>
            <a:r>
              <a:rPr lang="ru-RU" altLang="en-US"/>
              <a:t>Формат записи операции класса</a:t>
            </a:r>
          </a:p>
        </p:txBody>
      </p:sp>
      <p:sp>
        <p:nvSpPr>
          <p:cNvPr id="23555" name="Rectangle 3">
            <a:extLst>
              <a:ext uri="{FF2B5EF4-FFF2-40B4-BE49-F238E27FC236}">
                <a16:creationId xmlns:a16="http://schemas.microsoft.com/office/drawing/2014/main" xmlns="" id="{E5480E9D-38A3-4A64-9809-BE4B7D1A75C2}"/>
              </a:ext>
            </a:extLst>
          </p:cNvPr>
          <p:cNvSpPr>
            <a:spLocks noGrp="1" noChangeArrowheads="1"/>
          </p:cNvSpPr>
          <p:nvPr>
            <p:ph type="body" idx="1"/>
          </p:nvPr>
        </p:nvSpPr>
        <p:spPr>
          <a:xfrm>
            <a:off x="1330325" y="1557338"/>
            <a:ext cx="7604125" cy="4525962"/>
          </a:xfrm>
        </p:spPr>
        <p:txBody>
          <a:bodyPr/>
          <a:lstStyle/>
          <a:p>
            <a:pPr marL="457200" indent="-457200" eaLnBrk="1" hangingPunct="1"/>
            <a:r>
              <a:rPr lang="ru-RU" altLang="en-US" i="1"/>
              <a:t>&lt;список параметров</a:t>
            </a:r>
            <a:r>
              <a:rPr lang="ru-RU" altLang="en-US"/>
              <a:t>&gt;</a:t>
            </a:r>
            <a:r>
              <a:rPr lang="ru-RU" altLang="en-US" i="1"/>
              <a:t> </a:t>
            </a:r>
            <a:r>
              <a:rPr lang="ru-RU" altLang="en-US"/>
              <a:t>(parameter list) представляет собой перечень разделенных запятыми формальных параметров операции и имеет следующий общий формат записи (БНФ):</a:t>
            </a:r>
            <a:endParaRPr lang="ru-RU" altLang="en-US" i="1"/>
          </a:p>
          <a:p>
            <a:pPr marL="457200" indent="-457200" eaLnBrk="1" hangingPunct="1"/>
            <a:r>
              <a:rPr lang="ru-RU" altLang="en-US" i="1"/>
              <a:t>&lt;список параметров&gt;::= &lt;параметр&gt; </a:t>
            </a:r>
            <a:r>
              <a:rPr lang="ru-RU" altLang="en-US"/>
              <a:t>[‘,</a:t>
            </a:r>
            <a:r>
              <a:rPr lang="ru-RU" altLang="en-US" i="1"/>
              <a:t>’&lt;параметр&gt;</a:t>
            </a:r>
            <a:r>
              <a:rPr lang="ru-RU" altLang="en-US"/>
              <a:t>]*.</a:t>
            </a:r>
          </a:p>
          <a:p>
            <a:pPr marL="457200" indent="-457200" eaLnBrk="1" hangingPunct="1"/>
            <a:r>
              <a:rPr lang="ru-RU" altLang="en-US" i="1"/>
              <a:t>&lt;параметр&gt;::= </a:t>
            </a:r>
            <a:r>
              <a:rPr lang="ru-RU" altLang="en-US"/>
              <a:t>[</a:t>
            </a:r>
            <a:r>
              <a:rPr lang="ru-RU" altLang="en-US" i="1"/>
              <a:t>&lt;направление&gt;</a:t>
            </a:r>
            <a:r>
              <a:rPr lang="ru-RU" altLang="en-US"/>
              <a:t>] </a:t>
            </a:r>
            <a:r>
              <a:rPr lang="ru-RU" altLang="en-US" i="1"/>
              <a:t>&lt;имя параметра&gt;</a:t>
            </a:r>
            <a:r>
              <a:rPr lang="ru-RU" altLang="en-US"/>
              <a:t> ‘:’</a:t>
            </a:r>
            <a:r>
              <a:rPr lang="ru-RU" altLang="en-US" i="1"/>
              <a:t> &lt;выражение типа&gt; </a:t>
            </a:r>
            <a:r>
              <a:rPr lang="ru-RU" altLang="en-US"/>
              <a:t>[‘[‘</a:t>
            </a:r>
            <a:r>
              <a:rPr lang="ru-RU" altLang="en-US" i="1"/>
              <a:t>&lt;кратность&gt;</a:t>
            </a:r>
            <a:r>
              <a:rPr lang="ru-RU" altLang="en-US"/>
              <a:t>’]’] [‘=’ </a:t>
            </a:r>
            <a:r>
              <a:rPr lang="ru-RU" altLang="en-US" i="1"/>
              <a:t>&lt;значение по умолчанию&gt;</a:t>
            </a:r>
            <a:r>
              <a:rPr lang="ru-RU" altLang="en-US"/>
              <a:t>] [‘{‘ </a:t>
            </a:r>
            <a:r>
              <a:rPr lang="ru-RU" altLang="en-US" i="1"/>
              <a:t>&lt;свойство параметра &gt;</a:t>
            </a:r>
            <a:r>
              <a:rPr lang="ru-RU" altLang="en-US"/>
              <a:t> [‘,’</a:t>
            </a:r>
            <a:r>
              <a:rPr lang="ru-RU" altLang="en-US" i="1"/>
              <a:t> &lt;свойство параметра&gt;</a:t>
            </a:r>
            <a:r>
              <a:rPr lang="ru-RU" altLang="en-US"/>
              <a:t>]* ‘}’]</a:t>
            </a:r>
          </a:p>
          <a:p>
            <a:pPr marL="457200" indent="-457200" eaLnBrk="1" hangingPunct="1"/>
            <a:r>
              <a:rPr lang="ru-RU" altLang="en-US"/>
              <a:t>&lt;</a:t>
            </a:r>
            <a:r>
              <a:rPr lang="ru-RU" altLang="en-US" i="1"/>
              <a:t>тип возвращаемого результата</a:t>
            </a:r>
            <a:r>
              <a:rPr lang="ru-RU" altLang="en-US"/>
              <a:t>&gt; (return type) специфицирует тип значения, возвращаемого данной операцией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8F46CB85-9748-4036-B81C-A08BF0129187}"/>
              </a:ext>
            </a:extLst>
          </p:cNvPr>
          <p:cNvSpPr>
            <a:spLocks noGrp="1" noChangeArrowheads="1"/>
          </p:cNvSpPr>
          <p:nvPr>
            <p:ph type="title"/>
          </p:nvPr>
        </p:nvSpPr>
        <p:spPr>
          <a:xfrm>
            <a:off x="1562100" y="333375"/>
            <a:ext cx="5791200" cy="792163"/>
          </a:xfrm>
        </p:spPr>
        <p:txBody>
          <a:bodyPr/>
          <a:lstStyle/>
          <a:p>
            <a:pPr eaLnBrk="1" hangingPunct="1"/>
            <a:r>
              <a:rPr lang="ru-RU" altLang="en-US"/>
              <a:t>Параметры операции</a:t>
            </a:r>
          </a:p>
        </p:txBody>
      </p:sp>
      <p:sp>
        <p:nvSpPr>
          <p:cNvPr id="24579" name="Rectangle 3">
            <a:extLst>
              <a:ext uri="{FF2B5EF4-FFF2-40B4-BE49-F238E27FC236}">
                <a16:creationId xmlns:a16="http://schemas.microsoft.com/office/drawing/2014/main" xmlns="" id="{0A704B4B-211C-4C7D-BFAF-52BA170B8D25}"/>
              </a:ext>
            </a:extLst>
          </p:cNvPr>
          <p:cNvSpPr>
            <a:spLocks noGrp="1" noChangeArrowheads="1"/>
          </p:cNvSpPr>
          <p:nvPr>
            <p:ph type="body" idx="1"/>
          </p:nvPr>
        </p:nvSpPr>
        <p:spPr>
          <a:xfrm>
            <a:off x="1330325" y="1557338"/>
            <a:ext cx="7778750" cy="5183187"/>
          </a:xfrm>
        </p:spPr>
        <p:txBody>
          <a:bodyPr/>
          <a:lstStyle/>
          <a:p>
            <a:pPr marL="381000" indent="-381000" eaLnBrk="1" hangingPunct="1">
              <a:lnSpc>
                <a:spcPct val="90000"/>
              </a:lnSpc>
            </a:pPr>
            <a:r>
              <a:rPr lang="ru-RU" altLang="en-US" i="1"/>
              <a:t>Параметр (</a:t>
            </a:r>
            <a:r>
              <a:rPr lang="en-US" altLang="en-US" i="1"/>
              <a:t>parameter</a:t>
            </a:r>
            <a:r>
              <a:rPr lang="ru-RU" altLang="en-US" i="1"/>
              <a:t>)</a:t>
            </a:r>
            <a:r>
              <a:rPr lang="ru-RU" altLang="en-US"/>
              <a:t> является спецификацией аргумента, который используется при выполнении операции или при вызове характеристики поведения</a:t>
            </a:r>
          </a:p>
          <a:p>
            <a:pPr marL="381000" indent="-381000" eaLnBrk="1" hangingPunct="1">
              <a:lnSpc>
                <a:spcPct val="90000"/>
              </a:lnSpc>
            </a:pPr>
            <a:r>
              <a:rPr lang="ru-RU" altLang="en-US"/>
              <a:t>&lt;</a:t>
            </a:r>
            <a:r>
              <a:rPr lang="ru-RU" altLang="en-US" i="1"/>
              <a:t>направление</a:t>
            </a:r>
            <a:r>
              <a:rPr lang="ru-RU" altLang="en-US"/>
              <a:t>&gt;::= ‘</a:t>
            </a:r>
            <a:r>
              <a:rPr lang="ru-RU" altLang="en-US" b="1"/>
              <a:t>in</a:t>
            </a:r>
            <a:r>
              <a:rPr lang="ru-RU" altLang="en-US"/>
              <a:t>’ | ‘</a:t>
            </a:r>
            <a:r>
              <a:rPr lang="ru-RU" altLang="en-US" b="1"/>
              <a:t>out</a:t>
            </a:r>
            <a:r>
              <a:rPr lang="ru-RU" altLang="en-US"/>
              <a:t>’ | ‘</a:t>
            </a:r>
            <a:r>
              <a:rPr lang="ru-RU" altLang="en-US" b="1"/>
              <a:t>inout</a:t>
            </a:r>
            <a:r>
              <a:rPr lang="ru-RU" altLang="en-US"/>
              <a:t>’| ‘</a:t>
            </a:r>
            <a:r>
              <a:rPr lang="ru-RU" altLang="en-US" b="1"/>
              <a:t>return</a:t>
            </a:r>
            <a:r>
              <a:rPr lang="ru-RU" altLang="en-US"/>
              <a:t>‘. Если оно не указано, то по умолчанию принимается значение “in”.</a:t>
            </a:r>
          </a:p>
          <a:p>
            <a:pPr marL="381000" indent="-381000" eaLnBrk="1" hangingPunct="1">
              <a:lnSpc>
                <a:spcPct val="90000"/>
              </a:lnSpc>
            </a:pPr>
            <a:r>
              <a:rPr lang="ru-RU" altLang="en-US" sz="2200" b="1"/>
              <a:t>in</a:t>
            </a:r>
            <a:r>
              <a:rPr lang="ru-RU" altLang="en-US" sz="2200"/>
              <a:t> – указывает на то, что значения этого параметра передаются в операцию вызывающим объектом.</a:t>
            </a:r>
          </a:p>
          <a:p>
            <a:pPr marL="381000" indent="-381000" eaLnBrk="1" hangingPunct="1">
              <a:lnSpc>
                <a:spcPct val="90000"/>
              </a:lnSpc>
            </a:pPr>
            <a:r>
              <a:rPr lang="ru-RU" altLang="en-US" sz="2200" b="1"/>
              <a:t>inout</a:t>
            </a:r>
            <a:r>
              <a:rPr lang="ru-RU" altLang="en-US" sz="2200"/>
              <a:t> – указывает на то, что значения этого параметра передаются в операцию вызывающим объектом и затем обратно вызывающему объекту после окончания выполнения операции.</a:t>
            </a:r>
          </a:p>
          <a:p>
            <a:pPr marL="381000" indent="-381000" eaLnBrk="1" hangingPunct="1">
              <a:lnSpc>
                <a:spcPct val="90000"/>
              </a:lnSpc>
            </a:pPr>
            <a:r>
              <a:rPr lang="ru-RU" altLang="en-US" sz="2200" b="1"/>
              <a:t>out</a:t>
            </a:r>
            <a:r>
              <a:rPr lang="ru-RU" altLang="en-US" sz="2200"/>
              <a:t> – указывает на то, что значения этого параметра передаются вызывающему объекту после окончания выполнения операции.</a:t>
            </a:r>
          </a:p>
          <a:p>
            <a:pPr marL="381000" indent="-381000" eaLnBrk="1" hangingPunct="1">
              <a:lnSpc>
                <a:spcPct val="90000"/>
              </a:lnSpc>
            </a:pPr>
            <a:r>
              <a:rPr lang="ru-RU" altLang="en-US" sz="2200" b="1"/>
              <a:t>return</a:t>
            </a:r>
            <a:r>
              <a:rPr lang="ru-RU" altLang="en-US" sz="2200"/>
              <a:t> – указывает на то, что значения этого параметра передаются в качестве возвращаемых значений вызывающему объекту после окончания выполнения операции.</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F4959488-E7C7-42D5-92B1-D5293A538946}"/>
              </a:ext>
            </a:extLst>
          </p:cNvPr>
          <p:cNvSpPr>
            <a:spLocks noGrp="1" noChangeArrowheads="1"/>
          </p:cNvSpPr>
          <p:nvPr>
            <p:ph type="title"/>
          </p:nvPr>
        </p:nvSpPr>
        <p:spPr>
          <a:xfrm>
            <a:off x="1116013" y="333375"/>
            <a:ext cx="7956550" cy="1143000"/>
          </a:xfrm>
        </p:spPr>
        <p:txBody>
          <a:bodyPr/>
          <a:lstStyle/>
          <a:p>
            <a:pPr eaLnBrk="1" hangingPunct="1"/>
            <a:r>
              <a:rPr lang="ru-RU" altLang="en-US"/>
              <a:t>Диаграмма классов — основная логическая модель проектируемой системы </a:t>
            </a:r>
          </a:p>
        </p:txBody>
      </p:sp>
      <p:sp>
        <p:nvSpPr>
          <p:cNvPr id="6147" name="Rectangle 3">
            <a:extLst>
              <a:ext uri="{FF2B5EF4-FFF2-40B4-BE49-F238E27FC236}">
                <a16:creationId xmlns:a16="http://schemas.microsoft.com/office/drawing/2014/main" xmlns="" id="{2107763E-FBDE-4605-8FF8-675F0CD760EB}"/>
              </a:ext>
            </a:extLst>
          </p:cNvPr>
          <p:cNvSpPr>
            <a:spLocks noGrp="1" noChangeArrowheads="1"/>
          </p:cNvSpPr>
          <p:nvPr>
            <p:ph type="body" idx="1"/>
          </p:nvPr>
        </p:nvSpPr>
        <p:spPr>
          <a:xfrm>
            <a:off x="1330325" y="1630363"/>
            <a:ext cx="7604125" cy="4319587"/>
          </a:xfrm>
        </p:spPr>
        <p:txBody>
          <a:bodyPr/>
          <a:lstStyle/>
          <a:p>
            <a:pPr eaLnBrk="1" hangingPunct="1"/>
            <a:r>
              <a:rPr lang="ru-RU" altLang="en-US" i="1"/>
              <a:t>Диаграмма классов</a:t>
            </a:r>
            <a:r>
              <a:rPr lang="ru-RU" altLang="en-US"/>
              <a:t> </a:t>
            </a:r>
            <a:r>
              <a:rPr lang="ru-RU" altLang="en-US" i="1"/>
              <a:t>(class diagram)</a:t>
            </a:r>
            <a:r>
              <a:rPr lang="ru-RU" altLang="en-US"/>
              <a:t> — диаграмма, предназначенная для представления модели статической структуры программной системы в терминологии классов объектно-ориентированного программирования</a:t>
            </a:r>
          </a:p>
          <a:p>
            <a:pPr eaLnBrk="1" hangingPunct="1"/>
            <a:r>
              <a:rPr lang="ru-RU" altLang="en-US"/>
              <a:t>Диаграмма классов представляет собой граф, вершинами или узлами которого являются элементы типа “классификатор”, которые связаны различными типами структурных отношений</a:t>
            </a:r>
          </a:p>
          <a:p>
            <a:pPr eaLnBrk="1" hangingPunct="1"/>
            <a:r>
              <a:rPr lang="ru-RU" altLang="en-US" i="1"/>
              <a:t>Классификатор (</a:t>
            </a:r>
            <a:r>
              <a:rPr lang="en-US" altLang="en-US" i="1"/>
              <a:t>c</a:t>
            </a:r>
            <a:r>
              <a:rPr lang="ru-RU" altLang="en-US" i="1"/>
              <a:t>lassifier)</a:t>
            </a:r>
            <a:r>
              <a:rPr lang="ru-RU" altLang="en-US"/>
              <a:t> – специальное понятие, предназначенное для классификации экземпляров, которые имеют общие характеристики</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5C849E32-6D03-46A0-AE78-CDCB8E80B970}"/>
              </a:ext>
            </a:extLst>
          </p:cNvPr>
          <p:cNvSpPr>
            <a:spLocks noGrp="1" noChangeArrowheads="1"/>
          </p:cNvSpPr>
          <p:nvPr>
            <p:ph type="title"/>
          </p:nvPr>
        </p:nvSpPr>
        <p:spPr>
          <a:xfrm>
            <a:off x="1042988" y="685800"/>
            <a:ext cx="7993062" cy="468313"/>
          </a:xfrm>
        </p:spPr>
        <p:txBody>
          <a:bodyPr/>
          <a:lstStyle/>
          <a:p>
            <a:pPr eaLnBrk="1" hangingPunct="1"/>
            <a:r>
              <a:rPr lang="ru-RU" altLang="en-US"/>
              <a:t>Параметры операции</a:t>
            </a:r>
          </a:p>
        </p:txBody>
      </p:sp>
      <p:sp>
        <p:nvSpPr>
          <p:cNvPr id="25603" name="Rectangle 3">
            <a:extLst>
              <a:ext uri="{FF2B5EF4-FFF2-40B4-BE49-F238E27FC236}">
                <a16:creationId xmlns:a16="http://schemas.microsoft.com/office/drawing/2014/main" xmlns="" id="{7A6E0675-7D7E-412B-891C-449BDA4B5D27}"/>
              </a:ext>
            </a:extLst>
          </p:cNvPr>
          <p:cNvSpPr>
            <a:spLocks noGrp="1" noChangeArrowheads="1"/>
          </p:cNvSpPr>
          <p:nvPr>
            <p:ph type="body" idx="1"/>
          </p:nvPr>
        </p:nvSpPr>
        <p:spPr>
          <a:xfrm>
            <a:off x="1400175" y="1817688"/>
            <a:ext cx="7464425" cy="3484562"/>
          </a:xfrm>
        </p:spPr>
        <p:txBody>
          <a:bodyPr/>
          <a:lstStyle/>
          <a:p>
            <a:pPr eaLnBrk="1" hangingPunct="1"/>
            <a:r>
              <a:rPr lang="ru-RU" altLang="en-US"/>
              <a:t>&lt;</a:t>
            </a:r>
            <a:r>
              <a:rPr lang="ru-RU" altLang="en-US" i="1"/>
              <a:t>имя</a:t>
            </a:r>
            <a:r>
              <a:rPr lang="ru-RU" altLang="en-US"/>
              <a:t> </a:t>
            </a:r>
            <a:r>
              <a:rPr lang="ru-RU" altLang="en-US" i="1"/>
              <a:t>параметра</a:t>
            </a:r>
            <a:r>
              <a:rPr lang="ru-RU" altLang="en-US"/>
              <a:t>&gt; (parameter name) представляет собой идентификатор формального параметра, при записи которого необходимо следовать правилам задания имен атрибутов</a:t>
            </a:r>
          </a:p>
          <a:p>
            <a:pPr eaLnBrk="1" hangingPunct="1"/>
            <a:r>
              <a:rPr lang="ru-RU" altLang="en-US" i="1"/>
              <a:t>&lt;выражение типа&gt; </a:t>
            </a:r>
            <a:r>
              <a:rPr lang="ru-RU" altLang="en-US"/>
              <a:t>(type expression) является спецификацией типа данных для возможных значений соответствующего формального параметра. Этот терм аналогичен рассмотренному выше терму &lt;</a:t>
            </a:r>
            <a:r>
              <a:rPr lang="ru-RU" altLang="en-US" i="1"/>
              <a:t>тип атрибута</a:t>
            </a:r>
            <a:r>
              <a:rPr lang="ru-RU" altLang="en-US"/>
              <a:t>&gt;для атрибутов классов</a:t>
            </a:r>
          </a:p>
          <a:p>
            <a:pPr eaLnBrk="1" hangingPunct="1"/>
            <a:endParaRPr lang="ru-R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05846AD6-0941-47EF-ADE7-62CDA74C63FE}"/>
              </a:ext>
            </a:extLst>
          </p:cNvPr>
          <p:cNvSpPr>
            <a:spLocks noGrp="1" noChangeArrowheads="1"/>
          </p:cNvSpPr>
          <p:nvPr>
            <p:ph type="title"/>
          </p:nvPr>
        </p:nvSpPr>
        <p:spPr>
          <a:xfrm>
            <a:off x="1431925" y="565150"/>
            <a:ext cx="6240463" cy="496888"/>
          </a:xfrm>
        </p:spPr>
        <p:txBody>
          <a:bodyPr/>
          <a:lstStyle/>
          <a:p>
            <a:pPr eaLnBrk="1" hangingPunct="1"/>
            <a:r>
              <a:rPr lang="ru-RU" altLang="en-US"/>
              <a:t>Параметры операции</a:t>
            </a:r>
          </a:p>
        </p:txBody>
      </p:sp>
      <p:sp>
        <p:nvSpPr>
          <p:cNvPr id="26627" name="Rectangle 3">
            <a:extLst>
              <a:ext uri="{FF2B5EF4-FFF2-40B4-BE49-F238E27FC236}">
                <a16:creationId xmlns:a16="http://schemas.microsoft.com/office/drawing/2014/main" xmlns="" id="{C67334CB-09F4-4A46-B187-A23099EE20AC}"/>
              </a:ext>
            </a:extLst>
          </p:cNvPr>
          <p:cNvSpPr>
            <a:spLocks noGrp="1" noChangeArrowheads="1"/>
          </p:cNvSpPr>
          <p:nvPr>
            <p:ph type="body" idx="1"/>
          </p:nvPr>
        </p:nvSpPr>
        <p:spPr>
          <a:xfrm>
            <a:off x="1258888" y="1673225"/>
            <a:ext cx="7705725" cy="4525963"/>
          </a:xfrm>
        </p:spPr>
        <p:txBody>
          <a:bodyPr/>
          <a:lstStyle/>
          <a:p>
            <a:pPr marL="457200" indent="-457200" eaLnBrk="1" hangingPunct="1"/>
            <a:r>
              <a:rPr lang="ru-RU" altLang="en-US"/>
              <a:t>&lt;</a:t>
            </a:r>
            <a:r>
              <a:rPr lang="ru-RU" altLang="en-US" i="1"/>
              <a:t>кратность</a:t>
            </a:r>
            <a:r>
              <a:rPr lang="ru-RU" altLang="en-US"/>
              <a:t>&gt;</a:t>
            </a:r>
            <a:r>
              <a:rPr lang="ru-RU" altLang="en-US" i="1"/>
              <a:t> </a:t>
            </a:r>
            <a:r>
              <a:rPr lang="ru-RU" altLang="en-US"/>
              <a:t>(multiplicity) характеризует общее количество конкретных параметров с данным именем, которые могут принадлежать тому или иному объекту данного класса</a:t>
            </a:r>
          </a:p>
          <a:p>
            <a:pPr marL="457200" indent="-457200" eaLnBrk="1" hangingPunct="1"/>
            <a:r>
              <a:rPr lang="ru-RU" altLang="en-US"/>
              <a:t>&lt;</a:t>
            </a:r>
            <a:r>
              <a:rPr lang="ru-RU" altLang="en-US" i="1"/>
              <a:t>значение по умолчанию</a:t>
            </a:r>
            <a:r>
              <a:rPr lang="ru-RU" altLang="en-US"/>
              <a:t>&gt;</a:t>
            </a:r>
            <a:r>
              <a:rPr lang="ru-RU" altLang="en-US" i="1"/>
              <a:t> </a:t>
            </a:r>
            <a:r>
              <a:rPr lang="ru-RU" altLang="en-US"/>
              <a:t>(default) представляет собой некоторое выражение, которое специфицирует конкретное значение по умолчанию для данного формального параметра.</a:t>
            </a:r>
          </a:p>
          <a:p>
            <a:pPr marL="457200" indent="-457200" eaLnBrk="1" hangingPunct="1"/>
            <a:r>
              <a:rPr lang="ru-RU" altLang="en-US"/>
              <a:t>&lt;</a:t>
            </a:r>
            <a:r>
              <a:rPr lang="ru-RU" altLang="en-US" i="1"/>
              <a:t>свойство параметра</a:t>
            </a:r>
            <a:r>
              <a:rPr lang="ru-RU" altLang="en-US"/>
              <a:t>&gt; (parameter property) указывает дополнительные свойства значений данного формального параметра. В качестве значений свойств параметра могут быть использованы модификаторы атрибутов</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F5948AF9-0C38-48EC-B9DE-35FD4036124B}"/>
              </a:ext>
            </a:extLst>
          </p:cNvPr>
          <p:cNvSpPr>
            <a:spLocks noGrp="1" noChangeArrowheads="1"/>
          </p:cNvSpPr>
          <p:nvPr>
            <p:ph type="title"/>
          </p:nvPr>
        </p:nvSpPr>
        <p:spPr>
          <a:xfrm>
            <a:off x="1042988" y="630238"/>
            <a:ext cx="7993062" cy="512762"/>
          </a:xfrm>
        </p:spPr>
        <p:txBody>
          <a:bodyPr/>
          <a:lstStyle/>
          <a:p>
            <a:pPr eaLnBrk="1" hangingPunct="1"/>
            <a:r>
              <a:rPr lang="ru-RU" altLang="en-US"/>
              <a:t>Свойства операций </a:t>
            </a:r>
          </a:p>
        </p:txBody>
      </p:sp>
      <p:sp>
        <p:nvSpPr>
          <p:cNvPr id="27651" name="Rectangle 3">
            <a:extLst>
              <a:ext uri="{FF2B5EF4-FFF2-40B4-BE49-F238E27FC236}">
                <a16:creationId xmlns:a16="http://schemas.microsoft.com/office/drawing/2014/main" xmlns="" id="{E532A24F-CC6D-42F7-89E9-4F305534537D}"/>
              </a:ext>
            </a:extLst>
          </p:cNvPr>
          <p:cNvSpPr>
            <a:spLocks noGrp="1" noChangeArrowheads="1"/>
          </p:cNvSpPr>
          <p:nvPr>
            <p:ph type="body" idx="1"/>
          </p:nvPr>
        </p:nvSpPr>
        <p:spPr>
          <a:xfrm>
            <a:off x="1371600" y="1677988"/>
            <a:ext cx="7696200" cy="5027612"/>
          </a:xfrm>
        </p:spPr>
        <p:txBody>
          <a:bodyPr/>
          <a:lstStyle/>
          <a:p>
            <a:pPr eaLnBrk="1" hangingPunct="1">
              <a:lnSpc>
                <a:spcPct val="90000"/>
              </a:lnSpc>
            </a:pPr>
            <a:r>
              <a:rPr lang="ru-RU" altLang="en-US"/>
              <a:t>redefines &lt;</a:t>
            </a:r>
            <a:r>
              <a:rPr lang="ru-RU" altLang="en-US" i="1"/>
              <a:t>имя операции</a:t>
            </a:r>
            <a:r>
              <a:rPr lang="ru-RU" altLang="en-US"/>
              <a:t>&gt; – данная операция переопределяет некоторую наследуемую операцию с именем &lt;</a:t>
            </a:r>
            <a:r>
              <a:rPr lang="ru-RU" altLang="en-US" i="1"/>
              <a:t>имя операции</a:t>
            </a:r>
            <a:r>
              <a:rPr lang="ru-RU" altLang="en-US"/>
              <a:t>&gt;</a:t>
            </a:r>
          </a:p>
          <a:p>
            <a:pPr eaLnBrk="1" hangingPunct="1">
              <a:lnSpc>
                <a:spcPct val="90000"/>
              </a:lnSpc>
            </a:pPr>
            <a:r>
              <a:rPr lang="ru-RU" altLang="en-US"/>
              <a:t>query – данная операция не изменяет состояния моделируемой системы и, соответственно, не имеет побочного эффекта</a:t>
            </a:r>
          </a:p>
          <a:p>
            <a:pPr eaLnBrk="1" hangingPunct="1">
              <a:lnSpc>
                <a:spcPct val="90000"/>
              </a:lnSpc>
            </a:pPr>
            <a:r>
              <a:rPr lang="ru-RU" altLang="en-US"/>
              <a:t>ordered – значения возвращаемого параметра являются упорядоченными Предполагается, что кратность данного возвращаемого параметра должна быть больше 1</a:t>
            </a:r>
          </a:p>
          <a:p>
            <a:pPr eaLnBrk="1" hangingPunct="1">
              <a:lnSpc>
                <a:spcPct val="90000"/>
              </a:lnSpc>
            </a:pPr>
            <a:r>
              <a:rPr lang="ru-RU" altLang="en-US"/>
              <a:t>unique – значения возвращаемого параметра не могут повторяться. Предполагается, что кратность данного возвращаемого параметра должна быть больше 1.</a:t>
            </a:r>
          </a:p>
          <a:p>
            <a:pPr eaLnBrk="1" hangingPunct="1">
              <a:lnSpc>
                <a:spcPct val="90000"/>
              </a:lnSpc>
            </a:pPr>
            <a:r>
              <a:rPr lang="ru-RU" altLang="en-US"/>
              <a:t>&lt;</a:t>
            </a:r>
            <a:r>
              <a:rPr lang="ru-RU" altLang="en-US" i="1"/>
              <a:t>ограничение</a:t>
            </a:r>
            <a:r>
              <a:rPr lang="ru-RU" altLang="en-US"/>
              <a:t>&gt; – выражение, которое специфицирует некоторое ограничение, применяемое к данной операции</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C5F186A2-0FFD-4ACD-8CE1-1B4C31B804D5}"/>
              </a:ext>
            </a:extLst>
          </p:cNvPr>
          <p:cNvSpPr>
            <a:spLocks noGrp="1" noChangeArrowheads="1"/>
          </p:cNvSpPr>
          <p:nvPr>
            <p:ph type="title"/>
          </p:nvPr>
        </p:nvSpPr>
        <p:spPr>
          <a:xfrm>
            <a:off x="1331913" y="549275"/>
            <a:ext cx="7416800" cy="719138"/>
          </a:xfrm>
        </p:spPr>
        <p:txBody>
          <a:bodyPr/>
          <a:lstStyle/>
          <a:p>
            <a:pPr eaLnBrk="1" hangingPunct="1"/>
            <a:r>
              <a:rPr lang="ru-RU" altLang="en-US"/>
              <a:t>Предусловие (precondition) операции</a:t>
            </a:r>
          </a:p>
        </p:txBody>
      </p:sp>
      <p:sp>
        <p:nvSpPr>
          <p:cNvPr id="28675" name="Rectangle 3">
            <a:extLst>
              <a:ext uri="{FF2B5EF4-FFF2-40B4-BE49-F238E27FC236}">
                <a16:creationId xmlns:a16="http://schemas.microsoft.com/office/drawing/2014/main" xmlns="" id="{1260F845-44F0-4555-A9EC-56AD52CD9A54}"/>
              </a:ext>
            </a:extLst>
          </p:cNvPr>
          <p:cNvSpPr>
            <a:spLocks noGrp="1" noChangeArrowheads="1"/>
          </p:cNvSpPr>
          <p:nvPr>
            <p:ph type="body" idx="1"/>
          </p:nvPr>
        </p:nvSpPr>
        <p:spPr>
          <a:xfrm>
            <a:off x="1258888" y="1744663"/>
            <a:ext cx="7708900" cy="963612"/>
          </a:xfrm>
        </p:spPr>
        <p:txBody>
          <a:bodyPr/>
          <a:lstStyle/>
          <a:p>
            <a:pPr eaLnBrk="1" hangingPunct="1"/>
            <a:r>
              <a:rPr lang="ru-RU" altLang="en-US"/>
              <a:t>– определяет условие, которое должно быть истинным, когда эта операция вызывается</a:t>
            </a:r>
            <a:endParaRPr lang="ru-RU" altLang="en-US" i="1"/>
          </a:p>
        </p:txBody>
      </p:sp>
      <p:pic>
        <p:nvPicPr>
          <p:cNvPr id="28676" name="Picture 4" descr="OCL_02">
            <a:extLst>
              <a:ext uri="{FF2B5EF4-FFF2-40B4-BE49-F238E27FC236}">
                <a16:creationId xmlns:a16="http://schemas.microsoft.com/office/drawing/2014/main" xmlns="" id="{9BE0D142-E838-4D1F-98BA-704EF1208F9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8575" y="3141663"/>
            <a:ext cx="7305675" cy="2392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2F8A046-144E-473A-9FBD-CF231DE18A7D}"/>
              </a:ext>
            </a:extLst>
          </p:cNvPr>
          <p:cNvSpPr>
            <a:spLocks noGrp="1" noChangeArrowheads="1"/>
          </p:cNvSpPr>
          <p:nvPr>
            <p:ph type="title"/>
          </p:nvPr>
        </p:nvSpPr>
        <p:spPr>
          <a:xfrm>
            <a:off x="1331913" y="549275"/>
            <a:ext cx="7416800" cy="719138"/>
          </a:xfrm>
        </p:spPr>
        <p:txBody>
          <a:bodyPr/>
          <a:lstStyle/>
          <a:p>
            <a:pPr eaLnBrk="1" hangingPunct="1"/>
            <a:r>
              <a:rPr lang="ru-RU" altLang="en-US"/>
              <a:t>Постусловие (postcondition) операции</a:t>
            </a:r>
          </a:p>
        </p:txBody>
      </p:sp>
      <p:sp>
        <p:nvSpPr>
          <p:cNvPr id="29699" name="Rectangle 3">
            <a:extLst>
              <a:ext uri="{FF2B5EF4-FFF2-40B4-BE49-F238E27FC236}">
                <a16:creationId xmlns:a16="http://schemas.microsoft.com/office/drawing/2014/main" xmlns="" id="{2C973991-DC7E-4092-9A44-B13FC532DDA5}"/>
              </a:ext>
            </a:extLst>
          </p:cNvPr>
          <p:cNvSpPr>
            <a:spLocks noGrp="1" noChangeArrowheads="1"/>
          </p:cNvSpPr>
          <p:nvPr>
            <p:ph type="body" idx="1"/>
          </p:nvPr>
        </p:nvSpPr>
        <p:spPr>
          <a:xfrm>
            <a:off x="1295400" y="1673225"/>
            <a:ext cx="7708900" cy="1395413"/>
          </a:xfrm>
        </p:spPr>
        <p:txBody>
          <a:bodyPr/>
          <a:lstStyle/>
          <a:p>
            <a:pPr eaLnBrk="1" hangingPunct="1"/>
            <a:r>
              <a:rPr lang="ru-RU" altLang="en-US"/>
              <a:t>– определяет условие, которое должно быть истинным, когда вызов операции успешно завершился, в предположении, что все предусловия были удовлетворены</a:t>
            </a:r>
          </a:p>
        </p:txBody>
      </p:sp>
      <p:pic>
        <p:nvPicPr>
          <p:cNvPr id="29700" name="Picture 5" descr="OCL_01">
            <a:extLst>
              <a:ext uri="{FF2B5EF4-FFF2-40B4-BE49-F238E27FC236}">
                <a16:creationId xmlns:a16="http://schemas.microsoft.com/office/drawing/2014/main" xmlns="" id="{A0B476BB-5997-49A1-9ED4-7FB9EB3C748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8888" y="3429000"/>
            <a:ext cx="7705725" cy="192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BFDA74E8-D2B1-471A-86C2-420A6B4FB607}"/>
              </a:ext>
            </a:extLst>
          </p:cNvPr>
          <p:cNvSpPr>
            <a:spLocks noGrp="1" noChangeArrowheads="1"/>
          </p:cNvSpPr>
          <p:nvPr>
            <p:ph type="title"/>
          </p:nvPr>
        </p:nvSpPr>
        <p:spPr>
          <a:xfrm>
            <a:off x="1085850" y="549275"/>
            <a:ext cx="6538913" cy="433388"/>
          </a:xfrm>
        </p:spPr>
        <p:txBody>
          <a:bodyPr/>
          <a:lstStyle/>
          <a:p>
            <a:pPr eaLnBrk="1" hangingPunct="1"/>
            <a:r>
              <a:rPr lang="ru-RU" altLang="en-US"/>
              <a:t>	Примеры записи операций:</a:t>
            </a:r>
            <a:endParaRPr lang="en-US" altLang="en-US"/>
          </a:p>
        </p:txBody>
      </p:sp>
      <p:sp>
        <p:nvSpPr>
          <p:cNvPr id="30723" name="Rectangle 3">
            <a:extLst>
              <a:ext uri="{FF2B5EF4-FFF2-40B4-BE49-F238E27FC236}">
                <a16:creationId xmlns:a16="http://schemas.microsoft.com/office/drawing/2014/main" xmlns="" id="{BD0CA9E9-2AE2-452A-A887-A92E45D28692}"/>
              </a:ext>
            </a:extLst>
          </p:cNvPr>
          <p:cNvSpPr>
            <a:spLocks noGrp="1" noChangeArrowheads="1"/>
          </p:cNvSpPr>
          <p:nvPr>
            <p:ph type="body" idx="1"/>
          </p:nvPr>
        </p:nvSpPr>
        <p:spPr>
          <a:xfrm>
            <a:off x="1487488" y="1881188"/>
            <a:ext cx="7046912" cy="4367212"/>
          </a:xfrm>
        </p:spPr>
        <p:txBody>
          <a:bodyPr/>
          <a:lstStyle/>
          <a:p>
            <a:pPr eaLnBrk="1" hangingPunct="1"/>
            <a:r>
              <a:rPr lang="ru-RU" altLang="en-US"/>
              <a:t>+добавить(</a:t>
            </a:r>
            <a:r>
              <a:rPr lang="en-US" altLang="en-US" b="1"/>
              <a:t>in</a:t>
            </a:r>
            <a:r>
              <a:rPr lang="ru-RU" altLang="en-US"/>
              <a:t> номерТелефона : Integer [*] {unique})</a:t>
            </a:r>
          </a:p>
          <a:p>
            <a:pPr eaLnBrk="1" hangingPunct="1"/>
            <a:endParaRPr lang="ru-RU" altLang="en-US"/>
          </a:p>
          <a:p>
            <a:pPr eaLnBrk="1" hangingPunct="1"/>
            <a:r>
              <a:rPr lang="ru-RU" altLang="en-US"/>
              <a:t>–изменить(</a:t>
            </a:r>
            <a:r>
              <a:rPr lang="en-US" altLang="en-US" b="1"/>
              <a:t>in</a:t>
            </a:r>
            <a:r>
              <a:rPr lang="ru-RU" altLang="en-US"/>
              <a:t> заработнаяПлата : Currency)</a:t>
            </a:r>
          </a:p>
          <a:p>
            <a:pPr eaLnBrk="1" hangingPunct="1"/>
            <a:endParaRPr lang="ru-RU" altLang="en-US"/>
          </a:p>
          <a:p>
            <a:pPr eaLnBrk="1" hangingPunct="1"/>
            <a:r>
              <a:rPr lang="ru-RU" altLang="en-US"/>
              <a:t>+создать()</a:t>
            </a:r>
            <a:r>
              <a:rPr lang="ru-RU" altLang="en-US" i="1"/>
              <a:t> </a:t>
            </a:r>
            <a:r>
              <a:rPr lang="ru-RU" altLang="en-US"/>
              <a:t>: </a:t>
            </a:r>
            <a:r>
              <a:rPr lang="en-US" altLang="en-US"/>
              <a:t>Boolean</a:t>
            </a:r>
            <a:endParaRPr lang="ru-RU" altLang="en-US"/>
          </a:p>
          <a:p>
            <a:pPr eaLnBrk="1" hangingPunct="1"/>
            <a:endParaRPr lang="ru-RU" altLang="en-US"/>
          </a:p>
          <a:p>
            <a:pPr eaLnBrk="1" hangingPunct="1"/>
            <a:r>
              <a:rPr lang="ru-RU" altLang="en-US"/>
              <a:t>toString(return : String)</a:t>
            </a:r>
          </a:p>
          <a:p>
            <a:pPr eaLnBrk="1" hangingPunct="1"/>
            <a:endParaRPr lang="ru-RU" altLang="en-US"/>
          </a:p>
          <a:p>
            <a:pPr eaLnBrk="1" hangingPunct="1"/>
            <a:r>
              <a:rPr lang="ru-RU" altLang="en-US"/>
              <a:t>toString( ) : String</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8599F38B-EAAB-47CF-95D6-353EC1CEFD81}"/>
              </a:ext>
            </a:extLst>
          </p:cNvPr>
          <p:cNvSpPr>
            <a:spLocks noGrp="1" noChangeArrowheads="1"/>
          </p:cNvSpPr>
          <p:nvPr>
            <p:ph type="title"/>
          </p:nvPr>
        </p:nvSpPr>
        <p:spPr>
          <a:xfrm>
            <a:off x="1295400" y="152400"/>
            <a:ext cx="7010400" cy="914400"/>
          </a:xfrm>
          <a:noFill/>
        </p:spPr>
        <p:txBody>
          <a:bodyPr/>
          <a:lstStyle/>
          <a:p>
            <a:pPr eaLnBrk="1" hangingPunct="1"/>
            <a:r>
              <a:rPr lang="ru-RU" altLang="en-US"/>
              <a:t>Отношения на диаграмме классов</a:t>
            </a:r>
            <a:endParaRPr lang="en-US" altLang="en-US"/>
          </a:p>
        </p:txBody>
      </p:sp>
      <p:pic>
        <p:nvPicPr>
          <p:cNvPr id="31747" name="Picture 3" descr="ОтношенияМеждуКлассами">
            <a:extLst>
              <a:ext uri="{FF2B5EF4-FFF2-40B4-BE49-F238E27FC236}">
                <a16:creationId xmlns:a16="http://schemas.microsoft.com/office/drawing/2014/main" xmlns="" id="{6BF50DD9-BA39-4A0E-A202-C40F25611B8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219200"/>
            <a:ext cx="6477000" cy="5351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91F31677-AEAF-412D-9E7D-3FB9EA1BAE29}"/>
              </a:ext>
            </a:extLst>
          </p:cNvPr>
          <p:cNvSpPr>
            <a:spLocks noGrp="1" noChangeArrowheads="1"/>
          </p:cNvSpPr>
          <p:nvPr>
            <p:ph type="title"/>
          </p:nvPr>
        </p:nvSpPr>
        <p:spPr>
          <a:xfrm>
            <a:off x="971550" y="260350"/>
            <a:ext cx="7993063" cy="719138"/>
          </a:xfrm>
        </p:spPr>
        <p:txBody>
          <a:bodyPr/>
          <a:lstStyle/>
          <a:p>
            <a:pPr eaLnBrk="1" hangingPunct="1"/>
            <a:r>
              <a:rPr lang="ru-RU" altLang="en-US"/>
              <a:t>Ассоциация </a:t>
            </a:r>
          </a:p>
        </p:txBody>
      </p:sp>
      <p:sp>
        <p:nvSpPr>
          <p:cNvPr id="32771" name="Rectangle 3">
            <a:extLst>
              <a:ext uri="{FF2B5EF4-FFF2-40B4-BE49-F238E27FC236}">
                <a16:creationId xmlns:a16="http://schemas.microsoft.com/office/drawing/2014/main" xmlns="" id="{BF882C03-86EE-4C18-9D15-3B7CDC5C1075}"/>
              </a:ext>
            </a:extLst>
          </p:cNvPr>
          <p:cNvSpPr>
            <a:spLocks noGrp="1" noChangeArrowheads="1"/>
          </p:cNvSpPr>
          <p:nvPr>
            <p:ph type="body" idx="1"/>
          </p:nvPr>
        </p:nvSpPr>
        <p:spPr>
          <a:xfrm>
            <a:off x="1187450" y="1268413"/>
            <a:ext cx="7848600" cy="5256212"/>
          </a:xfrm>
        </p:spPr>
        <p:txBody>
          <a:bodyPr/>
          <a:lstStyle/>
          <a:p>
            <a:pPr eaLnBrk="1" hangingPunct="1"/>
            <a:r>
              <a:rPr lang="ru-RU" altLang="en-US" sz="2200" i="1"/>
              <a:t>Ассоциация (association)</a:t>
            </a:r>
            <a:r>
              <a:rPr lang="ru-RU" altLang="en-US" sz="2200"/>
              <a:t> – произвольное отношение или взаимосвязь между классами</a:t>
            </a:r>
          </a:p>
          <a:p>
            <a:pPr eaLnBrk="1" hangingPunct="1"/>
            <a:r>
              <a:rPr lang="ru-RU" altLang="en-US" sz="2200" i="1"/>
              <a:t>Имя конца ассоциации</a:t>
            </a:r>
            <a:r>
              <a:rPr lang="ru-RU" altLang="en-US" sz="2200"/>
              <a:t> специфицирует </a:t>
            </a:r>
            <a:r>
              <a:rPr lang="ru-RU" altLang="en-US" sz="2200" i="1"/>
              <a:t>роль</a:t>
            </a:r>
            <a:r>
              <a:rPr lang="ru-RU" altLang="en-US" sz="2200"/>
              <a:t> (role), которую играет класс, расположенный на соответствующем конце рассматриваемой ассоциации</a:t>
            </a:r>
          </a:p>
          <a:p>
            <a:pPr eaLnBrk="1" hangingPunct="1"/>
            <a:r>
              <a:rPr lang="ru-RU" altLang="en-US" sz="2200" i="1"/>
              <a:t>Видимость конца ассоциации </a:t>
            </a:r>
            <a:r>
              <a:rPr lang="ru-RU" altLang="en-US" sz="2200"/>
              <a:t>специфицирует возможность доступа к соответствующему концу ассоциации с других ее концов</a:t>
            </a:r>
          </a:p>
          <a:p>
            <a:pPr eaLnBrk="1" hangingPunct="1"/>
            <a:r>
              <a:rPr lang="ru-RU" altLang="en-US" sz="2200" i="1"/>
              <a:t>Кратность конца ассоциации </a:t>
            </a:r>
            <a:r>
              <a:rPr lang="ru-RU" altLang="en-US" sz="2200"/>
              <a:t>специфицирует возможное количество экземпляров соответствующего класса, которое может соотноситься с одним экземпляром класса на другом конце этой ассоциации</a:t>
            </a:r>
          </a:p>
          <a:p>
            <a:pPr eaLnBrk="1" hangingPunct="1"/>
            <a:r>
              <a:rPr lang="ru-RU" altLang="en-US" sz="2200" i="1"/>
              <a:t>Символ наличия навигации</a:t>
            </a:r>
            <a:r>
              <a:rPr lang="ru-RU" altLang="en-US" sz="2200"/>
              <a:t> (navigable) изображается с помощью простой стрелки в форме буквы «V» на конце ассоциации</a:t>
            </a:r>
          </a:p>
          <a:p>
            <a:pPr eaLnBrk="1" hangingPunct="1"/>
            <a:r>
              <a:rPr lang="ru-RU" altLang="en-US" sz="2200" i="1"/>
              <a:t>Символ отсутствия навигации</a:t>
            </a:r>
            <a:r>
              <a:rPr lang="ru-RU" altLang="en-US" sz="2200"/>
              <a:t> (non navigable) изображается с помощью буквы «X» на линии у конца ассоциации</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563CC02D-D652-4AB6-88B7-B6CECA748856}"/>
              </a:ext>
            </a:extLst>
          </p:cNvPr>
          <p:cNvSpPr>
            <a:spLocks noGrp="1" noChangeArrowheads="1"/>
          </p:cNvSpPr>
          <p:nvPr>
            <p:ph type="title"/>
          </p:nvPr>
        </p:nvSpPr>
        <p:spPr/>
        <p:txBody>
          <a:bodyPr/>
          <a:lstStyle/>
          <a:p>
            <a:pPr eaLnBrk="1" hangingPunct="1"/>
            <a:r>
              <a:rPr lang="ru-RU" altLang="en-US"/>
              <a:t>Строка свойство (property string)</a:t>
            </a:r>
          </a:p>
        </p:txBody>
      </p:sp>
      <p:sp>
        <p:nvSpPr>
          <p:cNvPr id="33795" name="Rectangle 3">
            <a:extLst>
              <a:ext uri="{FF2B5EF4-FFF2-40B4-BE49-F238E27FC236}">
                <a16:creationId xmlns:a16="http://schemas.microsoft.com/office/drawing/2014/main" xmlns="" id="{EB2AE459-5116-4545-A0ED-3834EEAFF2A2}"/>
              </a:ext>
            </a:extLst>
          </p:cNvPr>
          <p:cNvSpPr>
            <a:spLocks noGrp="1" noChangeArrowheads="1"/>
          </p:cNvSpPr>
          <p:nvPr>
            <p:ph type="body" idx="1"/>
          </p:nvPr>
        </p:nvSpPr>
        <p:spPr>
          <a:xfrm>
            <a:off x="1187450" y="1414463"/>
            <a:ext cx="7848600" cy="5256212"/>
          </a:xfrm>
        </p:spPr>
        <p:txBody>
          <a:bodyPr/>
          <a:lstStyle/>
          <a:p>
            <a:pPr eaLnBrk="1" hangingPunct="1"/>
            <a:r>
              <a:rPr lang="ru-RU" altLang="en-US" sz="2200"/>
              <a:t>{subset &lt;</a:t>
            </a:r>
            <a:r>
              <a:rPr lang="ru-RU" altLang="en-US" sz="2200" i="1"/>
              <a:t>имя элемента</a:t>
            </a:r>
            <a:r>
              <a:rPr lang="ru-RU" altLang="en-US" sz="2200"/>
              <a:t>&gt;} – конец ассоциации представляет собой некоторое подмножество &lt;имя элемента&gt;, в качестве которого может выступать имя конца ассоциации или атрибута класса</a:t>
            </a:r>
          </a:p>
        </p:txBody>
      </p:sp>
      <p:pic>
        <p:nvPicPr>
          <p:cNvPr id="33796" name="Picture 4" descr="Ограничения1">
            <a:extLst>
              <a:ext uri="{FF2B5EF4-FFF2-40B4-BE49-F238E27FC236}">
                <a16:creationId xmlns:a16="http://schemas.microsoft.com/office/drawing/2014/main" xmlns="" id="{61F9E504-2DE1-4903-840D-36DB91430FE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2275" y="3286125"/>
            <a:ext cx="6502400" cy="252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F8CD9634-3EC7-4A2C-ABEE-5BE4343A72ED}"/>
              </a:ext>
            </a:extLst>
          </p:cNvPr>
          <p:cNvSpPr>
            <a:spLocks noGrp="1" noChangeArrowheads="1"/>
          </p:cNvSpPr>
          <p:nvPr>
            <p:ph type="title"/>
          </p:nvPr>
        </p:nvSpPr>
        <p:spPr/>
        <p:txBody>
          <a:bodyPr/>
          <a:lstStyle/>
          <a:p>
            <a:pPr eaLnBrk="1" hangingPunct="1"/>
            <a:r>
              <a:rPr lang="ru-RU" altLang="en-US"/>
              <a:t>Строка свойство (property string)</a:t>
            </a:r>
          </a:p>
        </p:txBody>
      </p:sp>
      <p:sp>
        <p:nvSpPr>
          <p:cNvPr id="34819" name="Rectangle 3">
            <a:extLst>
              <a:ext uri="{FF2B5EF4-FFF2-40B4-BE49-F238E27FC236}">
                <a16:creationId xmlns:a16="http://schemas.microsoft.com/office/drawing/2014/main" xmlns="" id="{9586E3E3-C197-489F-8098-7C47DAF3CFEA}"/>
              </a:ext>
            </a:extLst>
          </p:cNvPr>
          <p:cNvSpPr>
            <a:spLocks noGrp="1" noChangeArrowheads="1"/>
          </p:cNvSpPr>
          <p:nvPr>
            <p:ph type="body" idx="1"/>
          </p:nvPr>
        </p:nvSpPr>
        <p:spPr>
          <a:xfrm>
            <a:off x="1187450" y="1701800"/>
            <a:ext cx="7848600" cy="4751388"/>
          </a:xfrm>
        </p:spPr>
        <p:txBody>
          <a:bodyPr/>
          <a:lstStyle/>
          <a:p>
            <a:pPr eaLnBrk="1" hangingPunct="1"/>
            <a:r>
              <a:rPr lang="ru-RU" altLang="en-US" sz="2200"/>
              <a:t>{redefined &lt;</a:t>
            </a:r>
            <a:r>
              <a:rPr lang="ru-RU" altLang="en-US" sz="2200" i="1"/>
              <a:t>имя конца ассоциации</a:t>
            </a:r>
            <a:r>
              <a:rPr lang="ru-RU" altLang="en-US" sz="2200"/>
              <a:t>&gt;} – конец ассоциации переопределяет другой конец ассоциации с именем &lt;имя конца ассоциации&gt;</a:t>
            </a:r>
          </a:p>
          <a:p>
            <a:pPr eaLnBrk="1" hangingPunct="1"/>
            <a:r>
              <a:rPr lang="ru-RU" altLang="en-US" sz="2200"/>
              <a:t>{union} – конец ассоциации является производным и определяется посредством объединения своих подмножеств</a:t>
            </a:r>
          </a:p>
          <a:p>
            <a:pPr eaLnBrk="1" hangingPunct="1"/>
            <a:r>
              <a:rPr lang="ru-RU" altLang="en-US" sz="2200"/>
              <a:t>{ordered} – конец ассоциации представляет собой некоторое упорядоченное множество</a:t>
            </a:r>
          </a:p>
          <a:p>
            <a:pPr eaLnBrk="1" hangingPunct="1"/>
            <a:r>
              <a:rPr lang="ru-RU" altLang="en-US" sz="2200"/>
              <a:t>{bag} – конец ассоциации представляет собой мультимножество или совокупность, в которой допускается представлять один и тот же элемент более одного раза</a:t>
            </a:r>
          </a:p>
          <a:p>
            <a:pPr eaLnBrk="1" hangingPunct="1"/>
            <a:r>
              <a:rPr lang="en-US" altLang="en-US" sz="2200"/>
              <a:t>{sequence} </a:t>
            </a:r>
            <a:r>
              <a:rPr lang="ru-RU" altLang="en-US" sz="2200"/>
              <a:t>или</a:t>
            </a:r>
            <a:r>
              <a:rPr lang="en-US" altLang="en-US" sz="2200"/>
              <a:t> {seq} </a:t>
            </a:r>
            <a:r>
              <a:rPr lang="ru-RU" altLang="en-US" sz="2200"/>
              <a:t>– конец ассоциации представляет собой некоторую последовательность или упорядоченное мультимножество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46FFF16F-FCD5-4D08-A177-1054097B04C2}"/>
              </a:ext>
            </a:extLst>
          </p:cNvPr>
          <p:cNvSpPr>
            <a:spLocks noGrp="1" noChangeArrowheads="1"/>
          </p:cNvSpPr>
          <p:nvPr>
            <p:ph type="title"/>
          </p:nvPr>
        </p:nvSpPr>
        <p:spPr>
          <a:xfrm>
            <a:off x="1198563" y="549275"/>
            <a:ext cx="7666037" cy="558800"/>
          </a:xfrm>
        </p:spPr>
        <p:txBody>
          <a:bodyPr/>
          <a:lstStyle/>
          <a:p>
            <a:pPr eaLnBrk="1" hangingPunct="1"/>
            <a:r>
              <a:rPr lang="ru-RU" altLang="en-US"/>
              <a:t>Характеристики классификатора</a:t>
            </a:r>
          </a:p>
        </p:txBody>
      </p:sp>
      <p:sp>
        <p:nvSpPr>
          <p:cNvPr id="7171" name="Rectangle 3">
            <a:extLst>
              <a:ext uri="{FF2B5EF4-FFF2-40B4-BE49-F238E27FC236}">
                <a16:creationId xmlns:a16="http://schemas.microsoft.com/office/drawing/2014/main" xmlns="" id="{51510DC4-C940-4593-8DD4-57BAB42F2EB7}"/>
              </a:ext>
            </a:extLst>
          </p:cNvPr>
          <p:cNvSpPr>
            <a:spLocks noGrp="1" noChangeArrowheads="1"/>
          </p:cNvSpPr>
          <p:nvPr>
            <p:ph type="body" idx="1"/>
          </p:nvPr>
        </p:nvSpPr>
        <p:spPr>
          <a:xfrm>
            <a:off x="1400175" y="1673225"/>
            <a:ext cx="7534275" cy="4525963"/>
          </a:xfrm>
        </p:spPr>
        <p:txBody>
          <a:bodyPr/>
          <a:lstStyle/>
          <a:p>
            <a:pPr eaLnBrk="1" hangingPunct="1">
              <a:lnSpc>
                <a:spcPct val="90000"/>
              </a:lnSpc>
            </a:pPr>
            <a:r>
              <a:rPr lang="ru-RU" altLang="en-US" i="1"/>
              <a:t>Характеристика (</a:t>
            </a:r>
            <a:r>
              <a:rPr lang="en-US" altLang="en-US" i="1"/>
              <a:t>feature</a:t>
            </a:r>
            <a:r>
              <a:rPr lang="ru-RU" altLang="en-US" i="1"/>
              <a:t>)</a:t>
            </a:r>
            <a:r>
              <a:rPr lang="ru-RU" altLang="en-US"/>
              <a:t> – понятие, предназначенное для спецификации особенностей структуры и поведения экземпляров классификаторов</a:t>
            </a:r>
          </a:p>
          <a:p>
            <a:pPr eaLnBrk="1" hangingPunct="1">
              <a:lnSpc>
                <a:spcPct val="90000"/>
              </a:lnSpc>
            </a:pPr>
            <a:r>
              <a:rPr lang="ru-RU" altLang="en-US" i="1"/>
              <a:t>Структурная характеристика (structural feature)</a:t>
            </a:r>
            <a:r>
              <a:rPr lang="ru-RU" altLang="en-US"/>
              <a:t> является типизированной характеристикой классификатора, которая специфицирует структуру его экземпляров</a:t>
            </a:r>
          </a:p>
          <a:p>
            <a:pPr eaLnBrk="1" hangingPunct="1">
              <a:lnSpc>
                <a:spcPct val="90000"/>
              </a:lnSpc>
            </a:pPr>
            <a:r>
              <a:rPr lang="ru-RU" altLang="en-US" i="1"/>
              <a:t>Характеристика поведения (behavioral feature)</a:t>
            </a:r>
            <a:r>
              <a:rPr lang="ru-RU" altLang="en-US"/>
              <a:t> является характеристикой классификатора, которая специфицирует некоторый аспект поведения его экземпляров</a:t>
            </a:r>
          </a:p>
          <a:p>
            <a:pPr eaLnBrk="1" hangingPunct="1">
              <a:lnSpc>
                <a:spcPct val="90000"/>
              </a:lnSpc>
            </a:pPr>
            <a:r>
              <a:rPr lang="ru-RU" altLang="en-US" i="1"/>
              <a:t>Класс (class)</a:t>
            </a:r>
            <a:r>
              <a:rPr lang="ru-RU" altLang="en-US"/>
              <a:t> – элемент модели, который описывает множество объектов, имеющих одинаковые спецификации характеристик, ограничений и семантики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C4F3BA8D-B0B7-4E45-9512-EBB9E651ECF2}"/>
              </a:ext>
            </a:extLst>
          </p:cNvPr>
          <p:cNvSpPr>
            <a:spLocks noGrp="1" noChangeArrowheads="1"/>
          </p:cNvSpPr>
          <p:nvPr>
            <p:ph type="title"/>
          </p:nvPr>
        </p:nvSpPr>
        <p:spPr>
          <a:xfrm>
            <a:off x="1042988" y="622300"/>
            <a:ext cx="7993062" cy="719138"/>
          </a:xfrm>
        </p:spPr>
        <p:txBody>
          <a:bodyPr/>
          <a:lstStyle/>
          <a:p>
            <a:pPr eaLnBrk="1" hangingPunct="1"/>
            <a:r>
              <a:rPr lang="ru-RU" altLang="en-US"/>
              <a:t>Ассоциация с навигацией и эквивалентное ему представление класса с атрибутом</a:t>
            </a:r>
          </a:p>
        </p:txBody>
      </p:sp>
      <p:pic>
        <p:nvPicPr>
          <p:cNvPr id="35843" name="Picture 4" descr="Рис_04_4а">
            <a:extLst>
              <a:ext uri="{FF2B5EF4-FFF2-40B4-BE49-F238E27FC236}">
                <a16:creationId xmlns:a16="http://schemas.microsoft.com/office/drawing/2014/main" xmlns="" id="{F2F73BA1-1199-46D5-BB7C-2918470C33D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450" y="2252663"/>
            <a:ext cx="7848600" cy="305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2D47C2DF-628A-47D1-8368-5C70654C267F}"/>
              </a:ext>
            </a:extLst>
          </p:cNvPr>
          <p:cNvSpPr>
            <a:spLocks noGrp="1" noChangeArrowheads="1"/>
          </p:cNvSpPr>
          <p:nvPr>
            <p:ph type="title"/>
          </p:nvPr>
        </p:nvSpPr>
        <p:spPr/>
        <p:txBody>
          <a:bodyPr/>
          <a:lstStyle/>
          <a:p>
            <a:pPr eaLnBrk="1" hangingPunct="1"/>
            <a:r>
              <a:rPr lang="ru-RU" altLang="en-US"/>
              <a:t>Варианты изображения навигации и кратности у концов ассоциации </a:t>
            </a:r>
          </a:p>
        </p:txBody>
      </p:sp>
      <p:pic>
        <p:nvPicPr>
          <p:cNvPr id="36867" name="Picture 4" descr="Рис_04_5">
            <a:extLst>
              <a:ext uri="{FF2B5EF4-FFF2-40B4-BE49-F238E27FC236}">
                <a16:creationId xmlns:a16="http://schemas.microsoft.com/office/drawing/2014/main" xmlns="" id="{B3FEB031-3997-447D-B1F0-431726520E4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1050" y="1727200"/>
            <a:ext cx="5834063" cy="479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285A292D-5271-44D5-AD3E-67CDD42BB2F0}"/>
              </a:ext>
            </a:extLst>
          </p:cNvPr>
          <p:cNvSpPr>
            <a:spLocks noGrp="1" noChangeArrowheads="1"/>
          </p:cNvSpPr>
          <p:nvPr>
            <p:ph type="title"/>
          </p:nvPr>
        </p:nvSpPr>
        <p:spPr>
          <a:xfrm>
            <a:off x="1042988" y="549275"/>
            <a:ext cx="7993062" cy="863600"/>
          </a:xfrm>
        </p:spPr>
        <p:txBody>
          <a:bodyPr/>
          <a:lstStyle/>
          <a:p>
            <a:pPr eaLnBrk="1" hangingPunct="1"/>
            <a:r>
              <a:rPr lang="ru-RU" altLang="en-US"/>
              <a:t>Исключающая ассоциация между тремя классами </a:t>
            </a:r>
          </a:p>
        </p:txBody>
      </p:sp>
      <p:pic>
        <p:nvPicPr>
          <p:cNvPr id="37891" name="Picture 4" descr="Рис_04_6">
            <a:extLst>
              <a:ext uri="{FF2B5EF4-FFF2-40B4-BE49-F238E27FC236}">
                <a16:creationId xmlns:a16="http://schemas.microsoft.com/office/drawing/2014/main" xmlns="" id="{53FBC150-1CA5-4076-A591-5ED9D8E2C60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3350" y="2146300"/>
            <a:ext cx="7235825" cy="365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EEBC6AAF-90AA-427A-A7C8-BA52AB17674C}"/>
              </a:ext>
            </a:extLst>
          </p:cNvPr>
          <p:cNvSpPr>
            <a:spLocks noGrp="1" noChangeArrowheads="1"/>
          </p:cNvSpPr>
          <p:nvPr>
            <p:ph type="title"/>
          </p:nvPr>
        </p:nvSpPr>
        <p:spPr>
          <a:xfrm>
            <a:off x="1692275" y="592138"/>
            <a:ext cx="6538913" cy="665162"/>
          </a:xfrm>
          <a:noFill/>
        </p:spPr>
        <p:txBody>
          <a:bodyPr/>
          <a:lstStyle/>
          <a:p>
            <a:pPr eaLnBrk="1" hangingPunct="1"/>
            <a:r>
              <a:rPr lang="ru-RU" altLang="en-US"/>
              <a:t>Пример тернарной ассоциации</a:t>
            </a:r>
            <a:endParaRPr lang="en-US" altLang="en-US"/>
          </a:p>
        </p:txBody>
      </p:sp>
      <p:pic>
        <p:nvPicPr>
          <p:cNvPr id="38915" name="Picture 3" descr="CL_62">
            <a:extLst>
              <a:ext uri="{FF2B5EF4-FFF2-40B4-BE49-F238E27FC236}">
                <a16:creationId xmlns:a16="http://schemas.microsoft.com/office/drawing/2014/main" xmlns="" id="{2A6A8FAA-3295-4DF7-9FA0-4287F5730E5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8425" y="2184400"/>
            <a:ext cx="7596188" cy="282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0C225D37-CD0D-4291-BB6F-084C71C2F185}"/>
              </a:ext>
            </a:extLst>
          </p:cNvPr>
          <p:cNvSpPr>
            <a:spLocks noGrp="1" noChangeArrowheads="1"/>
          </p:cNvSpPr>
          <p:nvPr>
            <p:ph type="title"/>
          </p:nvPr>
        </p:nvSpPr>
        <p:spPr/>
        <p:txBody>
          <a:bodyPr/>
          <a:lstStyle/>
          <a:p>
            <a:pPr eaLnBrk="1" hangingPunct="1"/>
            <a:r>
              <a:rPr lang="ru-RU" altLang="en-US"/>
              <a:t>Пример 4-арной ассоциации</a:t>
            </a:r>
          </a:p>
        </p:txBody>
      </p:sp>
      <p:pic>
        <p:nvPicPr>
          <p:cNvPr id="39939" name="Picture 3" descr="Рис_04_7">
            <a:extLst>
              <a:ext uri="{FF2B5EF4-FFF2-40B4-BE49-F238E27FC236}">
                <a16:creationId xmlns:a16="http://schemas.microsoft.com/office/drawing/2014/main" xmlns="" id="{2FD590A4-7116-4859-A4A2-97ADAA55355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76375" y="1687513"/>
            <a:ext cx="7416800" cy="4837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FC968316-CA72-4C09-B7B9-3AD1354D95AB}"/>
              </a:ext>
            </a:extLst>
          </p:cNvPr>
          <p:cNvSpPr>
            <a:spLocks noGrp="1" noChangeArrowheads="1"/>
          </p:cNvSpPr>
          <p:nvPr>
            <p:ph type="title"/>
          </p:nvPr>
        </p:nvSpPr>
        <p:spPr/>
        <p:txBody>
          <a:bodyPr/>
          <a:lstStyle/>
          <a:p>
            <a:pPr eaLnBrk="1" hangingPunct="1"/>
            <a:r>
              <a:rPr lang="ru-RU" altLang="en-US"/>
              <a:t>Ассоциация класс </a:t>
            </a:r>
            <a:r>
              <a:rPr lang="ru-RU" altLang="en-US" i="1"/>
              <a:t>(</a:t>
            </a:r>
            <a:r>
              <a:rPr lang="en-US" altLang="en-US" i="1"/>
              <a:t>a</a:t>
            </a:r>
            <a:r>
              <a:rPr lang="ru-RU" altLang="en-US" i="1"/>
              <a:t>ssociation </a:t>
            </a:r>
            <a:r>
              <a:rPr lang="en-US" altLang="en-US" i="1"/>
              <a:t>c</a:t>
            </a:r>
            <a:r>
              <a:rPr lang="ru-RU" altLang="en-US" i="1"/>
              <a:t>lass)</a:t>
            </a:r>
          </a:p>
        </p:txBody>
      </p:sp>
      <p:sp>
        <p:nvSpPr>
          <p:cNvPr id="40963" name="Rectangle 3">
            <a:extLst>
              <a:ext uri="{FF2B5EF4-FFF2-40B4-BE49-F238E27FC236}">
                <a16:creationId xmlns:a16="http://schemas.microsoft.com/office/drawing/2014/main" xmlns="" id="{2DC7BFE3-75F9-4353-8CA9-EA2DEC901C64}"/>
              </a:ext>
            </a:extLst>
          </p:cNvPr>
          <p:cNvSpPr>
            <a:spLocks noGrp="1" noChangeArrowheads="1"/>
          </p:cNvSpPr>
          <p:nvPr>
            <p:ph type="body" idx="1"/>
          </p:nvPr>
        </p:nvSpPr>
        <p:spPr>
          <a:xfrm>
            <a:off x="1260475" y="1485900"/>
            <a:ext cx="7848600" cy="1871663"/>
          </a:xfrm>
        </p:spPr>
        <p:txBody>
          <a:bodyPr/>
          <a:lstStyle/>
          <a:p>
            <a:pPr eaLnBrk="1" hangingPunct="1"/>
            <a:r>
              <a:rPr lang="ru-RU" altLang="en-US"/>
              <a:t>– элемент модели, который имеет свойства как ассоциации, так и класса, и предназначенный для спецификации дополнительных свойств ассоциации в форме атрибутов и, возможно, операций класса. </a:t>
            </a:r>
          </a:p>
        </p:txBody>
      </p:sp>
      <p:pic>
        <p:nvPicPr>
          <p:cNvPr id="40964" name="Picture 4" descr="Рис_04_8">
            <a:extLst>
              <a:ext uri="{FF2B5EF4-FFF2-40B4-BE49-F238E27FC236}">
                <a16:creationId xmlns:a16="http://schemas.microsoft.com/office/drawing/2014/main" xmlns="" id="{66D1D4EB-87CB-491C-A07B-28980E89BE6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8888" y="3527425"/>
            <a:ext cx="7667625" cy="285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81B5F826-FF14-4782-9AA4-E6DAF1799B74}"/>
              </a:ext>
            </a:extLst>
          </p:cNvPr>
          <p:cNvSpPr>
            <a:spLocks noGrp="1" noChangeArrowheads="1"/>
          </p:cNvSpPr>
          <p:nvPr>
            <p:ph type="title"/>
          </p:nvPr>
        </p:nvSpPr>
        <p:spPr>
          <a:xfrm>
            <a:off x="1763713" y="603250"/>
            <a:ext cx="6538912" cy="665163"/>
          </a:xfrm>
          <a:noFill/>
        </p:spPr>
        <p:txBody>
          <a:bodyPr/>
          <a:lstStyle/>
          <a:p>
            <a:pPr eaLnBrk="1" hangingPunct="1"/>
            <a:r>
              <a:rPr lang="ru-RU" altLang="en-US"/>
              <a:t>Примеры ассоциации класса и рефлексивной ассоциации</a:t>
            </a:r>
            <a:endParaRPr lang="en-US" altLang="en-US"/>
          </a:p>
        </p:txBody>
      </p:sp>
      <p:pic>
        <p:nvPicPr>
          <p:cNvPr id="41987" name="Picture 4" descr="CL_29">
            <a:extLst>
              <a:ext uri="{FF2B5EF4-FFF2-40B4-BE49-F238E27FC236}">
                <a16:creationId xmlns:a16="http://schemas.microsoft.com/office/drawing/2014/main" xmlns="" id="{23735ED6-94AA-45FF-9ED7-9D2EE482B07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3350" y="1844675"/>
            <a:ext cx="7488238" cy="346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0F475AB7-503B-4101-91C7-F7E5F6DD05CB}"/>
              </a:ext>
            </a:extLst>
          </p:cNvPr>
          <p:cNvSpPr>
            <a:spLocks noGrp="1" noChangeArrowheads="1"/>
          </p:cNvSpPr>
          <p:nvPr>
            <p:ph type="title"/>
          </p:nvPr>
        </p:nvSpPr>
        <p:spPr/>
        <p:txBody>
          <a:bodyPr/>
          <a:lstStyle/>
          <a:p>
            <a:pPr eaLnBrk="1" hangingPunct="1"/>
            <a:r>
              <a:rPr lang="ru-RU" altLang="en-US"/>
              <a:t>Обобщение </a:t>
            </a:r>
            <a:r>
              <a:rPr lang="ru-RU" altLang="en-US" i="1"/>
              <a:t>(generalization)</a:t>
            </a:r>
          </a:p>
        </p:txBody>
      </p:sp>
      <p:sp>
        <p:nvSpPr>
          <p:cNvPr id="43011" name="Rectangle 3">
            <a:extLst>
              <a:ext uri="{FF2B5EF4-FFF2-40B4-BE49-F238E27FC236}">
                <a16:creationId xmlns:a16="http://schemas.microsoft.com/office/drawing/2014/main" xmlns="" id="{454C3FC2-79A4-4D13-8873-771026F1D785}"/>
              </a:ext>
            </a:extLst>
          </p:cNvPr>
          <p:cNvSpPr>
            <a:spLocks noGrp="1" noChangeArrowheads="1"/>
          </p:cNvSpPr>
          <p:nvPr>
            <p:ph type="body" idx="1"/>
          </p:nvPr>
        </p:nvSpPr>
        <p:spPr>
          <a:xfrm>
            <a:off x="1260475" y="1485900"/>
            <a:ext cx="7848600" cy="1150938"/>
          </a:xfrm>
        </p:spPr>
        <p:txBody>
          <a:bodyPr/>
          <a:lstStyle/>
          <a:p>
            <a:pPr eaLnBrk="1" hangingPunct="1">
              <a:lnSpc>
                <a:spcPct val="90000"/>
              </a:lnSpc>
            </a:pPr>
            <a:r>
              <a:rPr lang="ru-RU" altLang="en-US"/>
              <a:t>– таксономическое отношение между более общим классификатором (родителем или предком) и более специальным классификатором (дочерним или потомком)</a:t>
            </a:r>
          </a:p>
        </p:txBody>
      </p:sp>
      <p:pic>
        <p:nvPicPr>
          <p:cNvPr id="43012" name="Picture 4" descr="Рис_04_10">
            <a:extLst>
              <a:ext uri="{FF2B5EF4-FFF2-40B4-BE49-F238E27FC236}">
                <a16:creationId xmlns:a16="http://schemas.microsoft.com/office/drawing/2014/main" xmlns="" id="{F9E59855-36F6-4A5C-A97B-765E7B169BA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813" y="2697163"/>
            <a:ext cx="6786562" cy="404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1E5354C1-D054-4BED-B1BA-CF9438AC07B7}"/>
              </a:ext>
            </a:extLst>
          </p:cNvPr>
          <p:cNvSpPr>
            <a:spLocks noGrp="1" noChangeArrowheads="1"/>
          </p:cNvSpPr>
          <p:nvPr>
            <p:ph type="title"/>
          </p:nvPr>
        </p:nvSpPr>
        <p:spPr/>
        <p:txBody>
          <a:bodyPr/>
          <a:lstStyle/>
          <a:p>
            <a:pPr eaLnBrk="1" hangingPunct="1"/>
            <a:r>
              <a:rPr lang="ru-RU" altLang="en-US"/>
              <a:t>Примеры отношения обобщения </a:t>
            </a:r>
          </a:p>
        </p:txBody>
      </p:sp>
      <p:pic>
        <p:nvPicPr>
          <p:cNvPr id="44035" name="Picture 4" descr="Рис_04_11">
            <a:extLst>
              <a:ext uri="{FF2B5EF4-FFF2-40B4-BE49-F238E27FC236}">
                <a16:creationId xmlns:a16="http://schemas.microsoft.com/office/drawing/2014/main" xmlns="" id="{1CB81D3A-6B55-4787-9676-2EB40CF7D36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8175" y="1444625"/>
            <a:ext cx="5581650" cy="2271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036" name="Picture 6" descr="Рис_04_12">
            <a:extLst>
              <a:ext uri="{FF2B5EF4-FFF2-40B4-BE49-F238E27FC236}">
                <a16:creationId xmlns:a16="http://schemas.microsoft.com/office/drawing/2014/main" xmlns="" id="{193FD61E-C692-4D28-BBAD-0DBB2902236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68538" y="3933825"/>
            <a:ext cx="4464050" cy="233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6E689956-0918-435E-B60D-14116316AA19}"/>
              </a:ext>
            </a:extLst>
          </p:cNvPr>
          <p:cNvSpPr>
            <a:spLocks noGrp="1" noChangeArrowheads="1"/>
          </p:cNvSpPr>
          <p:nvPr>
            <p:ph type="title"/>
          </p:nvPr>
        </p:nvSpPr>
        <p:spPr>
          <a:xfrm>
            <a:off x="1120775" y="549275"/>
            <a:ext cx="7772400" cy="720725"/>
          </a:xfrm>
          <a:noFill/>
        </p:spPr>
        <p:txBody>
          <a:bodyPr/>
          <a:lstStyle/>
          <a:p>
            <a:pPr eaLnBrk="1" hangingPunct="1"/>
            <a:r>
              <a:rPr lang="ru-RU" altLang="en-US"/>
              <a:t>Множественное наследование – в языке UML разрешено</a:t>
            </a:r>
            <a:endParaRPr lang="en-US" altLang="en-US"/>
          </a:p>
        </p:txBody>
      </p:sp>
      <p:pic>
        <p:nvPicPr>
          <p:cNvPr id="45059" name="Picture 3" descr="CL_10">
            <a:extLst>
              <a:ext uri="{FF2B5EF4-FFF2-40B4-BE49-F238E27FC236}">
                <a16:creationId xmlns:a16="http://schemas.microsoft.com/office/drawing/2014/main" xmlns="" id="{3122DB6B-0DBB-40CE-A337-3A8C6BCF86F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250" y="1844675"/>
            <a:ext cx="7143750" cy="418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0D812FB3-E039-41E4-83C6-DDA3C9CC235D}"/>
              </a:ext>
            </a:extLst>
          </p:cNvPr>
          <p:cNvSpPr>
            <a:spLocks noGrp="1" noChangeArrowheads="1"/>
          </p:cNvSpPr>
          <p:nvPr>
            <p:ph type="title"/>
          </p:nvPr>
        </p:nvSpPr>
        <p:spPr>
          <a:xfrm>
            <a:off x="1042988" y="587375"/>
            <a:ext cx="7921625" cy="609600"/>
          </a:xfrm>
        </p:spPr>
        <p:txBody>
          <a:bodyPr/>
          <a:lstStyle/>
          <a:p>
            <a:pPr eaLnBrk="1" hangingPunct="1"/>
            <a:r>
              <a:rPr lang="ru-RU" altLang="en-US"/>
              <a:t>Основные обозначения на диаграмме классов</a:t>
            </a:r>
            <a:endParaRPr lang="en-US" altLang="en-US"/>
          </a:p>
        </p:txBody>
      </p:sp>
      <p:pic>
        <p:nvPicPr>
          <p:cNvPr id="8195" name="Picture 5" descr="Diagr3_CL">
            <a:extLst>
              <a:ext uri="{FF2B5EF4-FFF2-40B4-BE49-F238E27FC236}">
                <a16:creationId xmlns:a16="http://schemas.microsoft.com/office/drawing/2014/main" xmlns="" id="{CAC4C1F6-6E97-4A8A-8867-33758003F6E4}"/>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68538" y="836613"/>
            <a:ext cx="5153025" cy="602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00078E6E-2EB4-4C05-B2C9-15EF8DFFCAEF}"/>
              </a:ext>
            </a:extLst>
          </p:cNvPr>
          <p:cNvSpPr>
            <a:spLocks noGrp="1" noChangeArrowheads="1"/>
          </p:cNvSpPr>
          <p:nvPr>
            <p:ph type="title"/>
          </p:nvPr>
        </p:nvSpPr>
        <p:spPr/>
        <p:txBody>
          <a:bodyPr/>
          <a:lstStyle/>
          <a:p>
            <a:pPr eaLnBrk="1" hangingPunct="1"/>
            <a:r>
              <a:rPr lang="ru-RU" altLang="en-US"/>
              <a:t>Множество обобщения </a:t>
            </a:r>
            <a:r>
              <a:rPr lang="ru-RU" altLang="en-US" i="1"/>
              <a:t>(generalization set)</a:t>
            </a:r>
          </a:p>
        </p:txBody>
      </p:sp>
      <p:sp>
        <p:nvSpPr>
          <p:cNvPr id="46083" name="Rectangle 3">
            <a:extLst>
              <a:ext uri="{FF2B5EF4-FFF2-40B4-BE49-F238E27FC236}">
                <a16:creationId xmlns:a16="http://schemas.microsoft.com/office/drawing/2014/main" xmlns="" id="{CB0CF72D-8CE0-4CEA-9842-DF1675495E00}"/>
              </a:ext>
            </a:extLst>
          </p:cNvPr>
          <p:cNvSpPr>
            <a:spLocks noGrp="1" noChangeArrowheads="1"/>
          </p:cNvSpPr>
          <p:nvPr>
            <p:ph type="body" idx="1"/>
          </p:nvPr>
        </p:nvSpPr>
        <p:spPr>
          <a:xfrm>
            <a:off x="1260475" y="1557338"/>
            <a:ext cx="7848600" cy="4895850"/>
          </a:xfrm>
        </p:spPr>
        <p:txBody>
          <a:bodyPr/>
          <a:lstStyle/>
          <a:p>
            <a:pPr marL="457200" indent="-457200" eaLnBrk="1" hangingPunct="1">
              <a:lnSpc>
                <a:spcPct val="80000"/>
              </a:lnSpc>
            </a:pPr>
            <a:r>
              <a:rPr lang="ru-RU" altLang="en-US"/>
              <a:t>– элемент модели, экземпляры которого определяют коллекции подмножеств отношения обобщения</a:t>
            </a:r>
          </a:p>
          <a:p>
            <a:pPr marL="457200" indent="-457200" eaLnBrk="1" hangingPunct="1">
              <a:lnSpc>
                <a:spcPct val="80000"/>
              </a:lnSpc>
            </a:pPr>
            <a:r>
              <a:rPr lang="ru-RU" altLang="en-US"/>
              <a:t>{complete, disjoint} — означает, что данное множество обобщения является покрывающим и его специальные классы не имеют общих экземпляров</a:t>
            </a:r>
          </a:p>
          <a:p>
            <a:pPr marL="457200" indent="-457200" eaLnBrk="1" hangingPunct="1">
              <a:lnSpc>
                <a:spcPct val="80000"/>
              </a:lnSpc>
            </a:pPr>
            <a:r>
              <a:rPr lang="ru-RU" altLang="en-US"/>
              <a:t>{incomplete, disjoint} — означает, что данное множество обобщения не является покрывающим и его специальные классы не имеют общих экземпляров (предполагается по умолчанию)</a:t>
            </a:r>
          </a:p>
          <a:p>
            <a:pPr marL="457200" indent="-457200" eaLnBrk="1" hangingPunct="1">
              <a:lnSpc>
                <a:spcPct val="80000"/>
              </a:lnSpc>
            </a:pPr>
            <a:r>
              <a:rPr lang="ru-RU" altLang="en-US"/>
              <a:t>{complete, overlapping} — означает, что данное множество обобщения является покрывающим и его специальные классы имеют общие экземпляры</a:t>
            </a:r>
          </a:p>
          <a:p>
            <a:pPr marL="457200" indent="-457200" eaLnBrk="1" hangingPunct="1">
              <a:lnSpc>
                <a:spcPct val="80000"/>
              </a:lnSpc>
            </a:pPr>
            <a:r>
              <a:rPr lang="ru-RU" altLang="en-US"/>
              <a:t>{incomplete, overlapping} — означает, что данное множество обобщения не является покрывающим и его специальные классы имеют общие экземпляры</a:t>
            </a:r>
          </a:p>
          <a:p>
            <a:pPr marL="457200" indent="-457200" eaLnBrk="1" hangingPunct="1">
              <a:lnSpc>
                <a:spcPct val="80000"/>
              </a:lnSpc>
            </a:pPr>
            <a:r>
              <a:rPr lang="ru-RU" altLang="en-US"/>
              <a:t>По умолчанию - {</a:t>
            </a:r>
            <a:r>
              <a:rPr lang="ru-RU" altLang="en-US">
                <a:solidFill>
                  <a:schemeClr val="tx2"/>
                </a:solidFill>
              </a:rPr>
              <a:t>incomplete, disjoint</a:t>
            </a:r>
            <a:r>
              <a:rPr lang="ru-RU" altLang="en-US"/>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7368993D-8776-4C4D-9912-ABABE36ED14B}"/>
              </a:ext>
            </a:extLst>
          </p:cNvPr>
          <p:cNvSpPr>
            <a:spLocks noGrp="1" noChangeArrowheads="1"/>
          </p:cNvSpPr>
          <p:nvPr>
            <p:ph type="title"/>
          </p:nvPr>
        </p:nvSpPr>
        <p:spPr>
          <a:xfrm>
            <a:off x="1042988" y="622300"/>
            <a:ext cx="7993062" cy="719138"/>
          </a:xfrm>
        </p:spPr>
        <p:txBody>
          <a:bodyPr/>
          <a:lstStyle/>
          <a:p>
            <a:pPr eaLnBrk="1" hangingPunct="1"/>
            <a:r>
              <a:rPr lang="ru-RU" altLang="en-US"/>
              <a:t>Примеры ограничений на множество обобщения </a:t>
            </a:r>
          </a:p>
        </p:txBody>
      </p:sp>
      <p:pic>
        <p:nvPicPr>
          <p:cNvPr id="47107" name="Picture 5" descr="Рис_04_15">
            <a:extLst>
              <a:ext uri="{FF2B5EF4-FFF2-40B4-BE49-F238E27FC236}">
                <a16:creationId xmlns:a16="http://schemas.microsoft.com/office/drawing/2014/main" xmlns="" id="{F0E80985-5823-4099-8A9B-A6BDFA99A46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79613" y="1916113"/>
            <a:ext cx="6049962" cy="4100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a:extLst>
              <a:ext uri="{FF2B5EF4-FFF2-40B4-BE49-F238E27FC236}">
                <a16:creationId xmlns:a16="http://schemas.microsoft.com/office/drawing/2014/main" xmlns="" id="{C0C01A15-A937-428F-9BC9-07EB9647CA3E}"/>
              </a:ext>
            </a:extLst>
          </p:cNvPr>
          <p:cNvSpPr>
            <a:spLocks noGrp="1" noChangeArrowheads="1"/>
          </p:cNvSpPr>
          <p:nvPr>
            <p:ph type="title"/>
          </p:nvPr>
        </p:nvSpPr>
        <p:spPr/>
        <p:txBody>
          <a:bodyPr/>
          <a:lstStyle/>
          <a:p>
            <a:pPr eaLnBrk="1" hangingPunct="1"/>
            <a:r>
              <a:rPr lang="ru-RU" altLang="en-US"/>
              <a:t>Агрегация </a:t>
            </a:r>
            <a:r>
              <a:rPr lang="ru-RU" altLang="en-US" i="1"/>
              <a:t>(aggregation)</a:t>
            </a:r>
          </a:p>
        </p:txBody>
      </p:sp>
      <p:sp>
        <p:nvSpPr>
          <p:cNvPr id="48131" name="Rectangle 1027">
            <a:extLst>
              <a:ext uri="{FF2B5EF4-FFF2-40B4-BE49-F238E27FC236}">
                <a16:creationId xmlns:a16="http://schemas.microsoft.com/office/drawing/2014/main" xmlns="" id="{73E7FF6A-EC64-449C-A4E2-C3827598127B}"/>
              </a:ext>
            </a:extLst>
          </p:cNvPr>
          <p:cNvSpPr>
            <a:spLocks noGrp="1" noChangeArrowheads="1"/>
          </p:cNvSpPr>
          <p:nvPr>
            <p:ph type="body" idx="1"/>
          </p:nvPr>
        </p:nvSpPr>
        <p:spPr>
          <a:xfrm>
            <a:off x="1260475" y="1557338"/>
            <a:ext cx="7848600" cy="1943100"/>
          </a:xfrm>
        </p:spPr>
        <p:txBody>
          <a:bodyPr/>
          <a:lstStyle/>
          <a:p>
            <a:pPr eaLnBrk="1" hangingPunct="1"/>
            <a:r>
              <a:rPr lang="ru-RU" altLang="en-US"/>
              <a:t>– направленное отношение между двумя классами, предназначенное для представления ситуации, когда один из классов представляет собой некоторую сущность, которая включает в себя в качестве составных частей другие сущности</a:t>
            </a:r>
          </a:p>
        </p:txBody>
      </p:sp>
      <p:pic>
        <p:nvPicPr>
          <p:cNvPr id="48132" name="Picture 1028" descr="Рис_04_16">
            <a:extLst>
              <a:ext uri="{FF2B5EF4-FFF2-40B4-BE49-F238E27FC236}">
                <a16:creationId xmlns:a16="http://schemas.microsoft.com/office/drawing/2014/main" xmlns="" id="{CF1DBAC5-0743-4EC4-BBF1-AEAFBD48E84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813" y="3925888"/>
            <a:ext cx="6983412"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E8314170-8E3D-4B02-83AC-5EAC26BD7015}"/>
              </a:ext>
            </a:extLst>
          </p:cNvPr>
          <p:cNvSpPr>
            <a:spLocks noGrp="1" noChangeArrowheads="1"/>
          </p:cNvSpPr>
          <p:nvPr>
            <p:ph type="title"/>
          </p:nvPr>
        </p:nvSpPr>
        <p:spPr>
          <a:xfrm>
            <a:off x="971550" y="549275"/>
            <a:ext cx="7875588" cy="582613"/>
          </a:xfrm>
          <a:noFill/>
        </p:spPr>
        <p:txBody>
          <a:bodyPr/>
          <a:lstStyle/>
          <a:p>
            <a:pPr eaLnBrk="1" hangingPunct="1"/>
            <a:r>
              <a:rPr lang="ru-RU" altLang="en-US"/>
              <a:t>Пример отношения агрегации</a:t>
            </a:r>
            <a:endParaRPr lang="en-US" altLang="en-US"/>
          </a:p>
        </p:txBody>
      </p:sp>
      <p:pic>
        <p:nvPicPr>
          <p:cNvPr id="49155" name="Picture 4" descr="Рис_04_17">
            <a:extLst>
              <a:ext uri="{FF2B5EF4-FFF2-40B4-BE49-F238E27FC236}">
                <a16:creationId xmlns:a16="http://schemas.microsoft.com/office/drawing/2014/main" xmlns="" id="{B49B72A1-5C3E-4060-97E1-66AA2E81C4E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8888" y="1930400"/>
            <a:ext cx="7667625" cy="2732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xmlns="" id="{F85D0A2E-C863-4CC1-8EB7-E3AD36EFC4B5}"/>
              </a:ext>
            </a:extLst>
          </p:cNvPr>
          <p:cNvSpPr>
            <a:spLocks noGrp="1" noChangeArrowheads="1"/>
          </p:cNvSpPr>
          <p:nvPr>
            <p:ph type="title"/>
          </p:nvPr>
        </p:nvSpPr>
        <p:spPr/>
        <p:txBody>
          <a:bodyPr/>
          <a:lstStyle/>
          <a:p>
            <a:pPr eaLnBrk="1" hangingPunct="1"/>
            <a:r>
              <a:rPr lang="ru-RU" altLang="en-US"/>
              <a:t>Композиция </a:t>
            </a:r>
            <a:r>
              <a:rPr lang="ru-RU" altLang="en-US" i="1"/>
              <a:t>(composition)</a:t>
            </a:r>
          </a:p>
        </p:txBody>
      </p:sp>
      <p:sp>
        <p:nvSpPr>
          <p:cNvPr id="50179" name="Rectangle 3">
            <a:extLst>
              <a:ext uri="{FF2B5EF4-FFF2-40B4-BE49-F238E27FC236}">
                <a16:creationId xmlns:a16="http://schemas.microsoft.com/office/drawing/2014/main" xmlns="" id="{740DA46F-A073-4D2E-A6C3-662404EB099D}"/>
              </a:ext>
            </a:extLst>
          </p:cNvPr>
          <p:cNvSpPr>
            <a:spLocks noGrp="1" noChangeArrowheads="1"/>
          </p:cNvSpPr>
          <p:nvPr>
            <p:ph type="body" idx="1"/>
          </p:nvPr>
        </p:nvSpPr>
        <p:spPr>
          <a:xfrm>
            <a:off x="1260475" y="1485900"/>
            <a:ext cx="7848600" cy="1943100"/>
          </a:xfrm>
        </p:spPr>
        <p:txBody>
          <a:bodyPr/>
          <a:lstStyle/>
          <a:p>
            <a:pPr eaLnBrk="1" hangingPunct="1"/>
            <a:r>
              <a:rPr lang="ru-RU" altLang="en-US"/>
              <a:t>или </a:t>
            </a:r>
            <a:r>
              <a:rPr lang="ru-RU" altLang="en-US" i="1"/>
              <a:t>композитная агрегация</a:t>
            </a:r>
            <a:r>
              <a:rPr lang="ru-RU" altLang="en-US"/>
              <a:t> предназначена для спецификации более сильной формы отношения "часть-целое", при которой с уничтожением объекта класса-контейнера уничтожаются и все объекты, являющимися его составными частями. </a:t>
            </a:r>
          </a:p>
        </p:txBody>
      </p:sp>
      <p:pic>
        <p:nvPicPr>
          <p:cNvPr id="50180" name="Picture 4" descr="Рис_04_18">
            <a:extLst>
              <a:ext uri="{FF2B5EF4-FFF2-40B4-BE49-F238E27FC236}">
                <a16:creationId xmlns:a16="http://schemas.microsoft.com/office/drawing/2014/main" xmlns="" id="{A800248C-76B3-4988-9401-46DB4898499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913" y="3948113"/>
            <a:ext cx="6767512" cy="92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979B56F0-904F-43F8-86D0-5C9FAD9E3803}"/>
              </a:ext>
            </a:extLst>
          </p:cNvPr>
          <p:cNvSpPr>
            <a:spLocks noGrp="1" noChangeArrowheads="1"/>
          </p:cNvSpPr>
          <p:nvPr>
            <p:ph type="title"/>
          </p:nvPr>
        </p:nvSpPr>
        <p:spPr>
          <a:xfrm>
            <a:off x="1474788" y="671513"/>
            <a:ext cx="6553200" cy="381000"/>
          </a:xfrm>
          <a:noFill/>
        </p:spPr>
        <p:txBody>
          <a:bodyPr/>
          <a:lstStyle/>
          <a:p>
            <a:pPr eaLnBrk="1" hangingPunct="1"/>
            <a:r>
              <a:rPr lang="ru-RU" altLang="en-US"/>
              <a:t>Пример отношения композиции</a:t>
            </a:r>
            <a:endParaRPr lang="en-US" altLang="en-US"/>
          </a:p>
        </p:txBody>
      </p:sp>
      <p:pic>
        <p:nvPicPr>
          <p:cNvPr id="51203" name="Picture 4" descr="Рис_04_19">
            <a:extLst>
              <a:ext uri="{FF2B5EF4-FFF2-40B4-BE49-F238E27FC236}">
                <a16:creationId xmlns:a16="http://schemas.microsoft.com/office/drawing/2014/main" xmlns="" id="{89E49E09-6C68-42CF-8819-4C0A625E986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8888" y="2133600"/>
            <a:ext cx="7561262" cy="283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CL_46">
            <a:extLst>
              <a:ext uri="{FF2B5EF4-FFF2-40B4-BE49-F238E27FC236}">
                <a16:creationId xmlns:a16="http://schemas.microsoft.com/office/drawing/2014/main" xmlns="" id="{261F8FA8-F15D-4B0B-AFCC-D1B8A98565C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75050" y="1616075"/>
            <a:ext cx="5389563" cy="512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27" name="Rectangle 3">
            <a:extLst>
              <a:ext uri="{FF2B5EF4-FFF2-40B4-BE49-F238E27FC236}">
                <a16:creationId xmlns:a16="http://schemas.microsoft.com/office/drawing/2014/main" xmlns="" id="{95D266B7-256A-4D86-88A3-E7D3BC3C08E6}"/>
              </a:ext>
            </a:extLst>
          </p:cNvPr>
          <p:cNvSpPr>
            <a:spLocks noGrp="1" noChangeArrowheads="1"/>
          </p:cNvSpPr>
          <p:nvPr>
            <p:ph type="title"/>
          </p:nvPr>
        </p:nvSpPr>
        <p:spPr>
          <a:xfrm>
            <a:off x="1878013" y="592138"/>
            <a:ext cx="6538912" cy="665162"/>
          </a:xfrm>
          <a:noFill/>
        </p:spPr>
        <p:txBody>
          <a:bodyPr/>
          <a:lstStyle/>
          <a:p>
            <a:pPr eaLnBrk="1" hangingPunct="1"/>
            <a:r>
              <a:rPr lang="ru-RU" altLang="en-US"/>
              <a:t>Варианты обозначения композиции</a:t>
            </a:r>
            <a:endParaRPr lang="en-US" altLang="en-US"/>
          </a:p>
        </p:txBody>
      </p:sp>
      <p:pic>
        <p:nvPicPr>
          <p:cNvPr id="52228" name="Picture 4" descr="CL_47">
            <a:extLst>
              <a:ext uri="{FF2B5EF4-FFF2-40B4-BE49-F238E27FC236}">
                <a16:creationId xmlns:a16="http://schemas.microsoft.com/office/drawing/2014/main" xmlns="" id="{48AD536D-8916-4C4C-ADB1-0DB9163ED1C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46188" y="2781300"/>
            <a:ext cx="2749550" cy="233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537302B2-959B-4D0F-854E-12D34D3375DF}"/>
              </a:ext>
            </a:extLst>
          </p:cNvPr>
          <p:cNvSpPr>
            <a:spLocks noGrp="1" noChangeArrowheads="1"/>
          </p:cNvSpPr>
          <p:nvPr>
            <p:ph type="title"/>
          </p:nvPr>
        </p:nvSpPr>
        <p:spPr/>
        <p:txBody>
          <a:bodyPr/>
          <a:lstStyle/>
          <a:p>
            <a:pPr eaLnBrk="1" hangingPunct="1"/>
            <a:r>
              <a:rPr lang="ru-RU" altLang="en-US"/>
              <a:t>Интерфейс </a:t>
            </a:r>
            <a:r>
              <a:rPr lang="ru-RU" altLang="en-US" i="1"/>
              <a:t>(interface)</a:t>
            </a:r>
          </a:p>
        </p:txBody>
      </p:sp>
      <p:sp>
        <p:nvSpPr>
          <p:cNvPr id="53251" name="Rectangle 3">
            <a:extLst>
              <a:ext uri="{FF2B5EF4-FFF2-40B4-BE49-F238E27FC236}">
                <a16:creationId xmlns:a16="http://schemas.microsoft.com/office/drawing/2014/main" xmlns="" id="{1B26036F-42E4-42A5-A55E-0840A7FAD733}"/>
              </a:ext>
            </a:extLst>
          </p:cNvPr>
          <p:cNvSpPr>
            <a:spLocks noGrp="1" noChangeArrowheads="1"/>
          </p:cNvSpPr>
          <p:nvPr>
            <p:ph type="body" idx="1"/>
          </p:nvPr>
        </p:nvSpPr>
        <p:spPr>
          <a:xfrm>
            <a:off x="1260475" y="1485900"/>
            <a:ext cx="7848600" cy="790575"/>
          </a:xfrm>
        </p:spPr>
        <p:txBody>
          <a:bodyPr/>
          <a:lstStyle/>
          <a:p>
            <a:pPr eaLnBrk="1" hangingPunct="1">
              <a:lnSpc>
                <a:spcPct val="90000"/>
              </a:lnSpc>
            </a:pPr>
            <a:r>
              <a:rPr lang="ru-RU" altLang="en-US"/>
              <a:t>– вид класса, который представляет собой объявление множества общедоступных характеристик и обязанностей. </a:t>
            </a:r>
          </a:p>
        </p:txBody>
      </p:sp>
      <p:pic>
        <p:nvPicPr>
          <p:cNvPr id="53252" name="Picture 4" descr="Рис_04_22">
            <a:extLst>
              <a:ext uri="{FF2B5EF4-FFF2-40B4-BE49-F238E27FC236}">
                <a16:creationId xmlns:a16="http://schemas.microsoft.com/office/drawing/2014/main" xmlns="" id="{5AF4B429-31FC-4E2B-8515-9A104BC4E52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47813" y="2466975"/>
            <a:ext cx="6480175" cy="161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3" name="Picture 5" descr="Рис_04_23">
            <a:extLst>
              <a:ext uri="{FF2B5EF4-FFF2-40B4-BE49-F238E27FC236}">
                <a16:creationId xmlns:a16="http://schemas.microsoft.com/office/drawing/2014/main" xmlns="" id="{DB78B890-B1B3-44BC-B1C2-66B661802F5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1913" y="4902200"/>
            <a:ext cx="7488237"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xmlns="" id="{EF1F4A60-6401-4181-8AE3-BF876218CC3D}"/>
              </a:ext>
            </a:extLst>
          </p:cNvPr>
          <p:cNvSpPr>
            <a:spLocks noGrp="1" noChangeArrowheads="1"/>
          </p:cNvSpPr>
          <p:nvPr>
            <p:ph type="title"/>
          </p:nvPr>
        </p:nvSpPr>
        <p:spPr>
          <a:xfrm>
            <a:off x="1066800" y="457200"/>
            <a:ext cx="7620000" cy="990600"/>
          </a:xfrm>
        </p:spPr>
        <p:txBody>
          <a:bodyPr/>
          <a:lstStyle/>
          <a:p>
            <a:pPr eaLnBrk="1" hangingPunct="1"/>
            <a:r>
              <a:rPr lang="ru-RU" altLang="en-US"/>
              <a:t>Варианты графического изображения класса на диаграмме классов </a:t>
            </a:r>
          </a:p>
        </p:txBody>
      </p:sp>
      <p:pic>
        <p:nvPicPr>
          <p:cNvPr id="10243" name="Picture 4" descr="Рис_04_1">
            <a:extLst>
              <a:ext uri="{FF2B5EF4-FFF2-40B4-BE49-F238E27FC236}">
                <a16:creationId xmlns:a16="http://schemas.microsoft.com/office/drawing/2014/main" xmlns="" id="{69241D06-A0D2-4B9A-B368-4CCE38FB778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550" y="1557338"/>
            <a:ext cx="8064500" cy="215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4" name="Picture 8" descr="Diagr1_CL">
            <a:extLst>
              <a:ext uri="{FF2B5EF4-FFF2-40B4-BE49-F238E27FC236}">
                <a16:creationId xmlns:a16="http://schemas.microsoft.com/office/drawing/2014/main" xmlns="" id="{3860483E-D0C0-48EE-AA80-DDE79A4FC5A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9975" y="3789363"/>
            <a:ext cx="5419725" cy="287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9F7E0D2C-3576-4A95-8CD6-9D8E7CAB68F1}"/>
              </a:ext>
            </a:extLst>
          </p:cNvPr>
          <p:cNvSpPr>
            <a:spLocks noGrp="1" noChangeArrowheads="1"/>
          </p:cNvSpPr>
          <p:nvPr>
            <p:ph type="title"/>
          </p:nvPr>
        </p:nvSpPr>
        <p:spPr>
          <a:xfrm>
            <a:off x="1398588" y="641350"/>
            <a:ext cx="6240462" cy="420688"/>
          </a:xfrm>
        </p:spPr>
        <p:txBody>
          <a:bodyPr/>
          <a:lstStyle/>
          <a:p>
            <a:pPr eaLnBrk="1" hangingPunct="1"/>
            <a:r>
              <a:rPr lang="ru-RU" altLang="en-US"/>
              <a:t>Разновидности классов</a:t>
            </a:r>
          </a:p>
        </p:txBody>
      </p:sp>
      <p:sp>
        <p:nvSpPr>
          <p:cNvPr id="11267" name="Rectangle 3">
            <a:extLst>
              <a:ext uri="{FF2B5EF4-FFF2-40B4-BE49-F238E27FC236}">
                <a16:creationId xmlns:a16="http://schemas.microsoft.com/office/drawing/2014/main" xmlns="" id="{E5D31A8B-81F7-4286-8428-26F90B11E106}"/>
              </a:ext>
            </a:extLst>
          </p:cNvPr>
          <p:cNvSpPr>
            <a:spLocks noGrp="1" noChangeArrowheads="1"/>
          </p:cNvSpPr>
          <p:nvPr>
            <p:ph type="body" idx="1"/>
          </p:nvPr>
        </p:nvSpPr>
        <p:spPr>
          <a:xfrm>
            <a:off x="1258888" y="1384300"/>
            <a:ext cx="7708900" cy="4852988"/>
          </a:xfrm>
        </p:spPr>
        <p:txBody>
          <a:bodyPr/>
          <a:lstStyle/>
          <a:p>
            <a:pPr eaLnBrk="1" hangingPunct="1"/>
            <a:r>
              <a:rPr lang="ru-RU" altLang="en-US" i="1"/>
              <a:t>Абстрактный </a:t>
            </a:r>
            <a:r>
              <a:rPr lang="ru-RU" altLang="en-US"/>
              <a:t>(abstract) класс не имеет экземпляров или объектов, для обозначения его имени используется наклонный шрифт (</a:t>
            </a:r>
            <a:r>
              <a:rPr lang="ru-RU" altLang="en-US" i="1"/>
              <a:t>курсив</a:t>
            </a:r>
            <a:r>
              <a:rPr lang="ru-RU" altLang="en-US"/>
              <a:t>)</a:t>
            </a:r>
          </a:p>
          <a:p>
            <a:pPr eaLnBrk="1" hangingPunct="1"/>
            <a:r>
              <a:rPr lang="ru-RU" altLang="en-US" i="1"/>
              <a:t>Активный класс (</a:t>
            </a:r>
            <a:r>
              <a:rPr lang="en-US" altLang="en-US" i="1"/>
              <a:t>active</a:t>
            </a:r>
            <a:r>
              <a:rPr lang="ru-RU" altLang="en-US" i="1"/>
              <a:t> class)</a:t>
            </a:r>
            <a:r>
              <a:rPr lang="ru-RU" altLang="en-US"/>
              <a:t> – класс, каждый экземпляр которого имеет свою собственную нить управления</a:t>
            </a:r>
            <a:endParaRPr lang="ru-RU" altLang="en-US" i="1"/>
          </a:p>
          <a:p>
            <a:pPr eaLnBrk="1" hangingPunct="1"/>
            <a:r>
              <a:rPr lang="ru-RU" altLang="en-US" i="1"/>
              <a:t>Пассивный класс</a:t>
            </a:r>
            <a:r>
              <a:rPr lang="ru-RU" altLang="en-US"/>
              <a:t> </a:t>
            </a:r>
            <a:r>
              <a:rPr lang="ru-RU" altLang="en-US" i="1"/>
              <a:t>(passive class)</a:t>
            </a:r>
            <a:r>
              <a:rPr lang="ru-RU" altLang="en-US"/>
              <a:t> – класс, каждый экземпляр которого выполняется в контексте некоторого другого объекта</a:t>
            </a:r>
          </a:p>
          <a:p>
            <a:pPr eaLnBrk="1" hangingPunct="1"/>
            <a:r>
              <a:rPr lang="ru-RU" altLang="en-US" i="1"/>
              <a:t>Квалифицированное имя</a:t>
            </a:r>
            <a:r>
              <a:rPr lang="ru-RU" altLang="en-US"/>
              <a:t> (qualified name) используется для того, чтобы явно указать, к какому пакету относится тот или иной класс. Для этого применяется специальный символ в качестве разделителя имени – двойное двоеточие “::”</a:t>
            </a:r>
          </a:p>
          <a:p>
            <a:pPr eaLnBrk="1" hangingPunct="1"/>
            <a:r>
              <a:rPr lang="ru-RU" altLang="en-US"/>
              <a:t>Имя класса без символа разделителя называется </a:t>
            </a:r>
            <a:r>
              <a:rPr lang="ru-RU" altLang="en-US" i="1"/>
              <a:t>простым именем </a:t>
            </a:r>
            <a:r>
              <a:rPr lang="ru-RU" altLang="en-US"/>
              <a:t>класса</a:t>
            </a:r>
          </a:p>
        </p:txBody>
      </p:sp>
      <p:sp>
        <p:nvSpPr>
          <p:cNvPr id="11268" name="Rectangle 5">
            <a:extLst>
              <a:ext uri="{FF2B5EF4-FFF2-40B4-BE49-F238E27FC236}">
                <a16:creationId xmlns:a16="http://schemas.microsoft.com/office/drawing/2014/main" xmlns="" id="{096B095A-4B8A-4462-B7F6-C91854481EC8}"/>
              </a:ext>
            </a:extLst>
          </p:cNvPr>
          <p:cNvSpPr>
            <a:spLocks noChangeArrowheads="1"/>
          </p:cNvSpPr>
          <p:nvPr/>
        </p:nvSpPr>
        <p:spPr bwMode="auto">
          <a:xfrm>
            <a:off x="0" y="3228975"/>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SzPct val="90000"/>
              <a:buBlip>
                <a:blip r:embed="rId2"/>
              </a:buBlip>
              <a:defRPr sz="2400">
                <a:solidFill>
                  <a:schemeClr val="tx1"/>
                </a:solidFill>
                <a:latin typeface="Arial Narrow" panose="020B0606020202030204" pitchFamily="34" charset="0"/>
              </a:defRPr>
            </a:lvl1pPr>
            <a:lvl2pPr marL="742950" indent="-285750">
              <a:spcBef>
                <a:spcPct val="20000"/>
              </a:spcBef>
              <a:buClr>
                <a:srgbClr val="2561A7"/>
              </a:buClr>
              <a:buSzPct val="70000"/>
              <a:buFont typeface="Monotype Sorts" pitchFamily="2" charset="2"/>
              <a:buBlip>
                <a:blip r:embed="rId3"/>
              </a:buBlip>
              <a:defRPr sz="2400">
                <a:solidFill>
                  <a:schemeClr val="tx1"/>
                </a:solidFill>
                <a:latin typeface="Arial Narrow" panose="020B0606020202030204" pitchFamily="34" charset="0"/>
              </a:defRPr>
            </a:lvl2pPr>
            <a:lvl3pPr marL="1143000" indent="-228600">
              <a:spcBef>
                <a:spcPct val="10000"/>
              </a:spcBef>
              <a:buClr>
                <a:srgbClr val="2561A7"/>
              </a:buClr>
              <a:buSzPct val="70000"/>
              <a:buFont typeface="Monotype Sorts" pitchFamily="2" charset="2"/>
              <a:buChar char="u"/>
              <a:defRPr>
                <a:solidFill>
                  <a:schemeClr val="tx1"/>
                </a:solidFill>
                <a:latin typeface="Arial Narrow" panose="020B0606020202030204" pitchFamily="34" charset="0"/>
              </a:defRPr>
            </a:lvl3pPr>
            <a:lvl4pPr marL="1600200" indent="-228600">
              <a:spcBef>
                <a:spcPct val="10000"/>
              </a:spcBef>
              <a:buClr>
                <a:srgbClr val="2561A7"/>
              </a:buClr>
              <a:buSzPct val="80000"/>
              <a:buFont typeface="Wingdings" panose="05000000000000000000" pitchFamily="2" charset="2"/>
              <a:buBlip>
                <a:blip r:embed="rId3"/>
              </a:buBlip>
              <a:defRPr sz="1600">
                <a:solidFill>
                  <a:schemeClr val="tx1"/>
                </a:solidFill>
                <a:latin typeface="Arial Narrow" panose="020B0606020202030204" pitchFamily="34" charset="0"/>
              </a:defRPr>
            </a:lvl4pPr>
            <a:lvl5pPr marL="2057400" indent="-228600">
              <a:spcBef>
                <a:spcPct val="10000"/>
              </a:spcBef>
              <a:buClr>
                <a:srgbClr val="2561A7"/>
              </a:buClr>
              <a:buChar char="»"/>
              <a:defRPr sz="1600">
                <a:solidFill>
                  <a:schemeClr val="tx1"/>
                </a:solidFill>
                <a:latin typeface="Arial Narrow" panose="020B0606020202030204" pitchFamily="34" charset="0"/>
              </a:defRPr>
            </a:lvl5pPr>
            <a:lvl6pPr marL="25146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6pPr>
            <a:lvl7pPr marL="29718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7pPr>
            <a:lvl8pPr marL="34290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8pPr>
            <a:lvl9pPr marL="3886200" indent="-228600" eaLnBrk="0" fontAlgn="base" hangingPunct="0">
              <a:spcBef>
                <a:spcPct val="10000"/>
              </a:spcBef>
              <a:spcAft>
                <a:spcPct val="0"/>
              </a:spcAft>
              <a:buClr>
                <a:srgbClr val="2561A7"/>
              </a:buClr>
              <a:buChar char="»"/>
              <a:defRPr sz="1600">
                <a:solidFill>
                  <a:schemeClr val="tx1"/>
                </a:solidFill>
                <a:latin typeface="Arial Narrow" panose="020B0606020202030204" pitchFamily="34" charset="0"/>
              </a:defRPr>
            </a:lvl9pPr>
          </a:lstStyle>
          <a:p>
            <a:pPr algn="ctr" eaLnBrk="1" hangingPunct="1">
              <a:lnSpc>
                <a:spcPct val="150000"/>
              </a:lnSpc>
              <a:spcBef>
                <a:spcPct val="50000"/>
              </a:spcBef>
              <a:spcAft>
                <a:spcPct val="50000"/>
              </a:spcAft>
              <a:buSzTx/>
              <a:buFontTx/>
              <a:buNone/>
            </a:pPr>
            <a:endParaRPr lang="en-US" altLang="en-US" sz="4600"/>
          </a:p>
        </p:txBody>
      </p:sp>
      <p:pic>
        <p:nvPicPr>
          <p:cNvPr id="11269" name="Picture 4" descr="Таб_04_2">
            <a:extLst>
              <a:ext uri="{FF2B5EF4-FFF2-40B4-BE49-F238E27FC236}">
                <a16:creationId xmlns:a16="http://schemas.microsoft.com/office/drawing/2014/main" xmlns="" id="{6B76CB3B-4666-4483-9839-C009A29508D9}"/>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2781300"/>
            <a:ext cx="1331913"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8325D53B-1606-42F9-96A4-BDD08AD94D71}"/>
              </a:ext>
            </a:extLst>
          </p:cNvPr>
          <p:cNvSpPr>
            <a:spLocks noGrp="1" noChangeArrowheads="1"/>
          </p:cNvSpPr>
          <p:nvPr>
            <p:ph type="title"/>
          </p:nvPr>
        </p:nvSpPr>
        <p:spPr>
          <a:xfrm>
            <a:off x="1354138" y="549275"/>
            <a:ext cx="6240462" cy="558800"/>
          </a:xfrm>
        </p:spPr>
        <p:txBody>
          <a:bodyPr/>
          <a:lstStyle/>
          <a:p>
            <a:pPr eaLnBrk="1" hangingPunct="1"/>
            <a:r>
              <a:rPr lang="ru-RU" altLang="en-US"/>
              <a:t>Атрибут (attribute) класса</a:t>
            </a:r>
          </a:p>
        </p:txBody>
      </p:sp>
      <p:sp>
        <p:nvSpPr>
          <p:cNvPr id="12291" name="Rectangle 3">
            <a:extLst>
              <a:ext uri="{FF2B5EF4-FFF2-40B4-BE49-F238E27FC236}">
                <a16:creationId xmlns:a16="http://schemas.microsoft.com/office/drawing/2014/main" xmlns="" id="{E7E75ACA-4C01-4A9D-87B8-F8335333FC09}"/>
              </a:ext>
            </a:extLst>
          </p:cNvPr>
          <p:cNvSpPr>
            <a:spLocks noGrp="1" noChangeArrowheads="1"/>
          </p:cNvSpPr>
          <p:nvPr>
            <p:ph type="body" idx="1"/>
          </p:nvPr>
        </p:nvSpPr>
        <p:spPr>
          <a:xfrm>
            <a:off x="1400175" y="1630363"/>
            <a:ext cx="7534275" cy="5040312"/>
          </a:xfrm>
        </p:spPr>
        <p:txBody>
          <a:bodyPr/>
          <a:lstStyle/>
          <a:p>
            <a:pPr eaLnBrk="1" hangingPunct="1"/>
            <a:r>
              <a:rPr lang="ru-RU" altLang="en-US"/>
              <a:t>– служит для представления отдельной структурной характеристики или свойства, которое является общим для всех объектов данного класса	</a:t>
            </a:r>
          </a:p>
          <a:p>
            <a:pPr eaLnBrk="1" hangingPunct="1"/>
            <a:r>
              <a:rPr lang="ru-RU" altLang="en-US"/>
              <a:t>&lt;</a:t>
            </a:r>
            <a:r>
              <a:rPr lang="ru-RU" altLang="en-US" i="1"/>
              <a:t>атрибут</a:t>
            </a:r>
            <a:r>
              <a:rPr lang="ru-RU" altLang="en-US"/>
              <a:t>&gt;::= [&lt;</a:t>
            </a:r>
            <a:r>
              <a:rPr lang="ru-RU" altLang="en-US" i="1"/>
              <a:t>видимость</a:t>
            </a:r>
            <a:r>
              <a:rPr lang="ru-RU" altLang="en-US"/>
              <a:t>&gt;] [‘/’] &lt;</a:t>
            </a:r>
            <a:r>
              <a:rPr lang="ru-RU" altLang="en-US" i="1"/>
              <a:t>имя</a:t>
            </a:r>
            <a:r>
              <a:rPr lang="ru-RU" altLang="en-US"/>
              <a:t>&gt; [‘:’ &lt;</a:t>
            </a:r>
            <a:r>
              <a:rPr lang="ru-RU" altLang="en-US" i="1"/>
              <a:t>тип атрибута</a:t>
            </a:r>
            <a:r>
              <a:rPr lang="ru-RU" altLang="en-US"/>
              <a:t>&gt;]  [‘[‘&lt;</a:t>
            </a:r>
            <a:r>
              <a:rPr lang="ru-RU" altLang="en-US" i="1"/>
              <a:t>кратность</a:t>
            </a:r>
            <a:r>
              <a:rPr lang="ru-RU" altLang="en-US"/>
              <a:t>&gt;‘]’]  [‘=’ &lt;</a:t>
            </a:r>
            <a:r>
              <a:rPr lang="ru-RU" altLang="en-US" i="1"/>
              <a:t>значение по умолчанию</a:t>
            </a:r>
            <a:r>
              <a:rPr lang="ru-RU" altLang="en-US"/>
              <a:t>&gt;] [‘{‘&lt;</a:t>
            </a:r>
            <a:r>
              <a:rPr lang="ru-RU" altLang="en-US" i="1"/>
              <a:t>модификатор атрибута</a:t>
            </a:r>
            <a:r>
              <a:rPr lang="ru-RU" altLang="en-US"/>
              <a:t>&gt; [‘,’ &lt;</a:t>
            </a:r>
            <a:r>
              <a:rPr lang="ru-RU" altLang="en-US" i="1"/>
              <a:t>модификатор атрибута</a:t>
            </a:r>
            <a:r>
              <a:rPr lang="ru-RU" altLang="en-US"/>
              <a:t>&gt;]* ’}’] </a:t>
            </a:r>
          </a:p>
          <a:p>
            <a:pPr lvl="1" eaLnBrk="1" hangingPunct="1"/>
            <a:r>
              <a:rPr lang="ru-RU" altLang="en-US"/>
              <a:t>Где:</a:t>
            </a:r>
          </a:p>
          <a:p>
            <a:pPr eaLnBrk="1" hangingPunct="1"/>
            <a:r>
              <a:rPr lang="ru-RU" altLang="en-US"/>
              <a:t>&lt;</a:t>
            </a:r>
            <a:r>
              <a:rPr lang="ru-RU" altLang="en-US" i="1"/>
              <a:t>видимость</a:t>
            </a:r>
            <a:r>
              <a:rPr lang="ru-RU" altLang="en-US"/>
              <a:t>&gt;::= ‘+’ | ‘–‘ | ‘#’ | ‘~’.</a:t>
            </a:r>
          </a:p>
          <a:p>
            <a:pPr eaLnBrk="1" hangingPunct="1"/>
            <a:r>
              <a:rPr lang="ru-RU" altLang="en-US" i="1"/>
              <a:t>видимость</a:t>
            </a:r>
            <a:r>
              <a:rPr lang="ru-RU" altLang="en-US"/>
              <a:t> (visibility) может принимать одно из 4-х возможных значений и отображаться либо посредством специального символа, либо соответствующего ключевого слова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BF95314E-49A1-4624-8187-83EEBADE4536}"/>
              </a:ext>
            </a:extLst>
          </p:cNvPr>
          <p:cNvSpPr>
            <a:spLocks noGrp="1" noChangeArrowheads="1"/>
          </p:cNvSpPr>
          <p:nvPr>
            <p:ph type="title"/>
          </p:nvPr>
        </p:nvSpPr>
        <p:spPr>
          <a:xfrm>
            <a:off x="1431925" y="593725"/>
            <a:ext cx="6240463" cy="514350"/>
          </a:xfrm>
        </p:spPr>
        <p:txBody>
          <a:bodyPr/>
          <a:lstStyle/>
          <a:p>
            <a:pPr eaLnBrk="1" hangingPunct="1"/>
            <a:r>
              <a:rPr lang="ru-RU" altLang="en-US"/>
              <a:t>Вид видимости </a:t>
            </a:r>
          </a:p>
        </p:txBody>
      </p:sp>
      <p:sp>
        <p:nvSpPr>
          <p:cNvPr id="13315" name="Rectangle 5">
            <a:extLst>
              <a:ext uri="{FF2B5EF4-FFF2-40B4-BE49-F238E27FC236}">
                <a16:creationId xmlns:a16="http://schemas.microsoft.com/office/drawing/2014/main" xmlns="" id="{4C11E028-4FC6-4E7D-B20D-A039D641E187}"/>
              </a:ext>
            </a:extLst>
          </p:cNvPr>
          <p:cNvSpPr>
            <a:spLocks noGrp="1" noChangeArrowheads="1"/>
          </p:cNvSpPr>
          <p:nvPr>
            <p:ph type="body" idx="1"/>
          </p:nvPr>
        </p:nvSpPr>
        <p:spPr>
          <a:xfrm>
            <a:off x="1258888" y="1484313"/>
            <a:ext cx="7848600" cy="5256212"/>
          </a:xfrm>
          <a:noFill/>
        </p:spPr>
        <p:txBody>
          <a:bodyPr/>
          <a:lstStyle/>
          <a:p>
            <a:pPr marL="457200" indent="-457200" eaLnBrk="1" hangingPunct="1"/>
            <a:r>
              <a:rPr lang="ru-RU" altLang="en-US" sz="2300"/>
              <a:t>+ public (общедоступный). Общедоступный элемент является видимым всеми элементами, который имеют доступ к содержимому пространства имен, который им владеет.</a:t>
            </a:r>
          </a:p>
          <a:p>
            <a:pPr marL="457200" indent="-457200" eaLnBrk="1" hangingPunct="1"/>
            <a:r>
              <a:rPr lang="ru-RU" altLang="en-US" sz="2300"/>
              <a:t>- private (закрытый). Закрытый элемент является видимым только внутри пространства имен, который им владеет.</a:t>
            </a:r>
          </a:p>
          <a:p>
            <a:pPr marL="457200" indent="-457200" eaLnBrk="1" hangingPunct="1"/>
            <a:r>
              <a:rPr lang="en-US" altLang="en-US" sz="2300"/>
              <a:t># </a:t>
            </a:r>
            <a:r>
              <a:rPr lang="ru-RU" altLang="en-US" sz="2300"/>
              <a:t>protected (защищенный). Защищенный элемент является видимым для элементов, которые имеют отношение обобщения с пространством имен, который им владеет.</a:t>
            </a:r>
          </a:p>
          <a:p>
            <a:pPr marL="457200" indent="-457200" eaLnBrk="1" hangingPunct="1"/>
            <a:r>
              <a:rPr lang="en-US" altLang="en-US" sz="2300"/>
              <a:t>~ </a:t>
            </a:r>
            <a:r>
              <a:rPr lang="ru-RU" altLang="en-US" sz="2300"/>
              <a:t>package (пакет). Элемент, помеченный как имеющий пакетную видимость, является видимым всеми элементами в ближайшем охватывающем пакете в предположении. За пределами ближайшего охватывающего пакета элемент, помеченный как имеющий пакетную видимость, не является видимым.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F47A107F-3FD5-44BD-850F-AC087C52F2AC}"/>
              </a:ext>
            </a:extLst>
          </p:cNvPr>
          <p:cNvSpPr>
            <a:spLocks noGrp="1" noChangeArrowheads="1"/>
          </p:cNvSpPr>
          <p:nvPr>
            <p:ph type="title"/>
          </p:nvPr>
        </p:nvSpPr>
        <p:spPr>
          <a:xfrm>
            <a:off x="1187450" y="457200"/>
            <a:ext cx="7553325" cy="914400"/>
          </a:xfrm>
        </p:spPr>
        <p:txBody>
          <a:bodyPr/>
          <a:lstStyle/>
          <a:p>
            <a:pPr eaLnBrk="1" hangingPunct="1"/>
            <a:r>
              <a:rPr lang="ru-RU" altLang="en-US" sz="4000"/>
              <a:t>Проблема интерпретации видимости в языка UML</a:t>
            </a:r>
          </a:p>
        </p:txBody>
      </p:sp>
      <p:sp>
        <p:nvSpPr>
          <p:cNvPr id="14339" name="Rectangle 3">
            <a:extLst>
              <a:ext uri="{FF2B5EF4-FFF2-40B4-BE49-F238E27FC236}">
                <a16:creationId xmlns:a16="http://schemas.microsoft.com/office/drawing/2014/main" xmlns="" id="{3D41DFA2-58FD-45DB-9D8D-A66B91C6E9AC}"/>
              </a:ext>
            </a:extLst>
          </p:cNvPr>
          <p:cNvSpPr>
            <a:spLocks noGrp="1" noChangeArrowheads="1"/>
          </p:cNvSpPr>
          <p:nvPr>
            <p:ph type="body" idx="1"/>
          </p:nvPr>
        </p:nvSpPr>
        <p:spPr>
          <a:xfrm>
            <a:off x="1187450" y="1557338"/>
            <a:ext cx="7777163" cy="5040312"/>
          </a:xfrm>
          <a:noFill/>
        </p:spPr>
        <p:txBody>
          <a:bodyPr/>
          <a:lstStyle/>
          <a:p>
            <a:pPr eaLnBrk="1" hangingPunct="1"/>
            <a:r>
              <a:rPr lang="ru-RU" altLang="en-US" sz="2200"/>
              <a:t>«Ничто в языке UML не определяется так просто, и не интерпретируется так сложно, как видимость» (Мартин Фаулер)</a:t>
            </a:r>
          </a:p>
          <a:p>
            <a:pPr eaLnBrk="1" hangingPunct="1"/>
            <a:r>
              <a:rPr lang="ru-RU" altLang="en-US" sz="2200"/>
              <a:t>В С++ видимость «</a:t>
            </a:r>
            <a:r>
              <a:rPr lang="en-US" altLang="en-US" sz="2200"/>
              <a:t>friend</a:t>
            </a:r>
            <a:r>
              <a:rPr lang="ru-RU" altLang="en-US" sz="2200"/>
              <a:t>» (дружественная) обладает полным доступом ко всем элементам класса</a:t>
            </a:r>
          </a:p>
          <a:p>
            <a:pPr eaLnBrk="1" hangingPunct="1"/>
            <a:r>
              <a:rPr lang="ru-RU" altLang="en-US" sz="2200"/>
              <a:t>«…в С++ друзья прикасаются к закрытым частям друг друга»</a:t>
            </a:r>
          </a:p>
          <a:p>
            <a:pPr eaLnBrk="1" hangingPunct="1"/>
            <a:r>
              <a:rPr lang="ru-RU" altLang="en-US" sz="2200"/>
              <a:t>В </a:t>
            </a:r>
            <a:r>
              <a:rPr lang="en-US" altLang="en-US" sz="2200"/>
              <a:t>Java </a:t>
            </a:r>
            <a:r>
              <a:rPr lang="ru-RU" altLang="en-US" sz="2200"/>
              <a:t>видимость «</a:t>
            </a:r>
            <a:r>
              <a:rPr lang="en-US" altLang="en-US" sz="2200"/>
              <a:t>package</a:t>
            </a:r>
            <a:r>
              <a:rPr lang="ru-RU" altLang="en-US" sz="2200"/>
              <a:t>»</a:t>
            </a:r>
            <a:r>
              <a:rPr lang="en-US" altLang="en-US" sz="2200"/>
              <a:t> </a:t>
            </a:r>
            <a:r>
              <a:rPr lang="ru-RU" altLang="en-US" sz="2200"/>
              <a:t>(пакетная) обладает полным доступом ко всем классам данного пакета</a:t>
            </a:r>
          </a:p>
          <a:p>
            <a:pPr eaLnBrk="1" hangingPunct="1"/>
            <a:r>
              <a:rPr lang="ru-RU" altLang="en-US" sz="2200"/>
              <a:t>В </a:t>
            </a:r>
            <a:r>
              <a:rPr lang="en-US" altLang="en-US" sz="2200"/>
              <a:t>Java </a:t>
            </a:r>
            <a:r>
              <a:rPr lang="ru-RU" altLang="en-US" sz="2200"/>
              <a:t>разрешается помечать классы как:</a:t>
            </a:r>
          </a:p>
          <a:p>
            <a:pPr lvl="1" eaLnBrk="1" hangingPunct="1"/>
            <a:r>
              <a:rPr lang="ru-RU" altLang="en-US" sz="2200">
                <a:solidFill>
                  <a:schemeClr val="tx2"/>
                </a:solidFill>
              </a:rPr>
              <a:t>общедоступные</a:t>
            </a:r>
            <a:r>
              <a:rPr lang="ru-RU" altLang="en-US" sz="2200"/>
              <a:t> – элементы общедоступного класса могут использоваться любым классом, который импортирует пакет, содержащий исходный класс</a:t>
            </a:r>
          </a:p>
          <a:p>
            <a:pPr lvl="1" eaLnBrk="1" hangingPunct="1"/>
            <a:r>
              <a:rPr lang="ru-RU" altLang="en-US" sz="2200">
                <a:solidFill>
                  <a:schemeClr val="tx2"/>
                </a:solidFill>
              </a:rPr>
              <a:t>пакетные</a:t>
            </a:r>
            <a:r>
              <a:rPr lang="ru-RU" altLang="en-US" sz="2200"/>
              <a:t> – элементы пакетного класса могут использоваться только классами данного пакета</a:t>
            </a:r>
          </a:p>
        </p:txBody>
      </p:sp>
    </p:spTree>
  </p:cSld>
  <p:clrMapOvr>
    <a:masterClrMapping/>
  </p:clrMapOvr>
</p:sld>
</file>

<file path=ppt/theme/theme1.xml><?xml version="1.0" encoding="utf-8"?>
<a:theme xmlns:a="http://schemas.openxmlformats.org/drawingml/2006/main" name="UML2_УчебныйКурс">
  <a:themeElements>
    <a:clrScheme name="UML2_УчебныйКурс 13">
      <a:dk1>
        <a:srgbClr val="000000"/>
      </a:dk1>
      <a:lt1>
        <a:srgbClr val="FFFF99"/>
      </a:lt1>
      <a:dk2>
        <a:srgbClr val="000000"/>
      </a:dk2>
      <a:lt2>
        <a:srgbClr val="808080"/>
      </a:lt2>
      <a:accent1>
        <a:srgbClr val="BBE0E3"/>
      </a:accent1>
      <a:accent2>
        <a:srgbClr val="333399"/>
      </a:accent2>
      <a:accent3>
        <a:srgbClr val="FFFFCA"/>
      </a:accent3>
      <a:accent4>
        <a:srgbClr val="000000"/>
      </a:accent4>
      <a:accent5>
        <a:srgbClr val="DAEDEF"/>
      </a:accent5>
      <a:accent6>
        <a:srgbClr val="2D2D8A"/>
      </a:accent6>
      <a:hlink>
        <a:srgbClr val="2561A7"/>
      </a:hlink>
      <a:folHlink>
        <a:srgbClr val="FBCC30"/>
      </a:folHlink>
    </a:clrScheme>
    <a:fontScheme name="UML2_УчебныйКурс">
      <a:majorFont>
        <a:latin typeface="Arial Narrow"/>
        <a:ea typeface=""/>
        <a:cs typeface=""/>
      </a:majorFont>
      <a:minorFont>
        <a:latin typeface="Arial Narrow"/>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50000"/>
          </a:lnSpc>
          <a:spcBef>
            <a:spcPct val="50000"/>
          </a:spcBef>
          <a:spcAft>
            <a:spcPct val="50000"/>
          </a:spcAft>
          <a:buClrTx/>
          <a:buSzTx/>
          <a:buFontTx/>
          <a:buNone/>
          <a:tabLst/>
          <a:defRPr kumimoji="0" lang="ru-RU" sz="46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50000"/>
          </a:lnSpc>
          <a:spcBef>
            <a:spcPct val="50000"/>
          </a:spcBef>
          <a:spcAft>
            <a:spcPct val="50000"/>
          </a:spcAft>
          <a:buClrTx/>
          <a:buSzTx/>
          <a:buFontTx/>
          <a:buNone/>
          <a:tabLst/>
          <a:defRPr kumimoji="0" lang="ru-RU" sz="46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UML2_УчебныйКурс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ML2_УчебныйКурс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ML2_УчебныйКурс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ML2_УчебныйКурс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ML2_УчебныйКурс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ML2_УчебныйКурс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ML2_УчебныйКурс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ML2_УчебныйКурс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ML2_УчебныйКурс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ML2_УчебныйКурс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ML2_УчебныйКурс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ML2_УчебныйКурс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ML2_УчебныйКурс 13">
        <a:dk1>
          <a:srgbClr val="000000"/>
        </a:dk1>
        <a:lt1>
          <a:srgbClr val="FFFF99"/>
        </a:lt1>
        <a:dk2>
          <a:srgbClr val="000000"/>
        </a:dk2>
        <a:lt2>
          <a:srgbClr val="808080"/>
        </a:lt2>
        <a:accent1>
          <a:srgbClr val="BBE0E3"/>
        </a:accent1>
        <a:accent2>
          <a:srgbClr val="333399"/>
        </a:accent2>
        <a:accent3>
          <a:srgbClr val="FFFFCA"/>
        </a:accent3>
        <a:accent4>
          <a:srgbClr val="000000"/>
        </a:accent4>
        <a:accent5>
          <a:srgbClr val="DAEDEF"/>
        </a:accent5>
        <a:accent6>
          <a:srgbClr val="2D2D8A"/>
        </a:accent6>
        <a:hlink>
          <a:srgbClr val="2561A7"/>
        </a:hlink>
        <a:folHlink>
          <a:srgbClr val="FBCC3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UML2_УчебныйКурс</Template>
  <TotalTime>820</TotalTime>
  <Words>2027</Words>
  <Application>Microsoft Office PowerPoint</Application>
  <PresentationFormat>Экран (4:3)</PresentationFormat>
  <Paragraphs>206</Paragraphs>
  <Slides>47</Slides>
  <Notes>1</Notes>
  <HiddenSlides>4</HiddenSlides>
  <MMClips>0</MMClips>
  <ScaleCrop>false</ScaleCrop>
  <HeadingPairs>
    <vt:vector size="4" baseType="variant">
      <vt:variant>
        <vt:lpstr>Тема</vt:lpstr>
      </vt:variant>
      <vt:variant>
        <vt:i4>1</vt:i4>
      </vt:variant>
      <vt:variant>
        <vt:lpstr>Заголовки слайдов</vt:lpstr>
      </vt:variant>
      <vt:variant>
        <vt:i4>47</vt:i4>
      </vt:variant>
    </vt:vector>
  </HeadingPairs>
  <TitlesOfParts>
    <vt:vector size="48" baseType="lpstr">
      <vt:lpstr>UML2_УчебныйКурс</vt:lpstr>
      <vt:lpstr>Архитектура программной системы в нотации UML</vt:lpstr>
      <vt:lpstr>Диаграмма классов — основная логическая модель проектируемой системы </vt:lpstr>
      <vt:lpstr>Характеристики классификатора</vt:lpstr>
      <vt:lpstr>Основные обозначения на диаграмме классов</vt:lpstr>
      <vt:lpstr>Варианты графического изображения класса на диаграмме классов </vt:lpstr>
      <vt:lpstr>Разновидности классов</vt:lpstr>
      <vt:lpstr>Атрибут (attribute) класса</vt:lpstr>
      <vt:lpstr>Вид видимости </vt:lpstr>
      <vt:lpstr>Проблема интерпретации видимости в языка UML</vt:lpstr>
      <vt:lpstr>Элементы записи атрибута</vt:lpstr>
      <vt:lpstr>Элементы записи атрибута</vt:lpstr>
      <vt:lpstr>Модификатор атрибута</vt:lpstr>
      <vt:lpstr>Значения модификатора атрибута</vt:lpstr>
      <vt:lpstr>Значения модификатора атрибута</vt:lpstr>
      <vt:lpstr>Кратность </vt:lpstr>
      <vt:lpstr>Примеры записи атрибутов</vt:lpstr>
      <vt:lpstr>Операции класса </vt:lpstr>
      <vt:lpstr>Формат записи операции класса</vt:lpstr>
      <vt:lpstr>Параметры операции</vt:lpstr>
      <vt:lpstr>Параметры операции</vt:lpstr>
      <vt:lpstr>Параметры операции</vt:lpstr>
      <vt:lpstr>Свойства операций </vt:lpstr>
      <vt:lpstr>Предусловие (precondition) операции</vt:lpstr>
      <vt:lpstr>Постусловие (postcondition) операции</vt:lpstr>
      <vt:lpstr> Примеры записи операций:</vt:lpstr>
      <vt:lpstr>Отношения на диаграмме классов</vt:lpstr>
      <vt:lpstr>Ассоциация </vt:lpstr>
      <vt:lpstr>Строка свойство (property string)</vt:lpstr>
      <vt:lpstr>Строка свойство (property string)</vt:lpstr>
      <vt:lpstr>Ассоциация с навигацией и эквивалентное ему представление класса с атрибутом</vt:lpstr>
      <vt:lpstr>Варианты изображения навигации и кратности у концов ассоциации </vt:lpstr>
      <vt:lpstr>Исключающая ассоциация между тремя классами </vt:lpstr>
      <vt:lpstr>Пример тернарной ассоциации</vt:lpstr>
      <vt:lpstr>Пример 4-арной ассоциации</vt:lpstr>
      <vt:lpstr>Ассоциация класс (association class)</vt:lpstr>
      <vt:lpstr>Примеры ассоциации класса и рефлексивной ассоциации</vt:lpstr>
      <vt:lpstr>Обобщение (generalization)</vt:lpstr>
      <vt:lpstr>Примеры отношения обобщения </vt:lpstr>
      <vt:lpstr>Множественное наследование – в языке UML разрешено</vt:lpstr>
      <vt:lpstr>Множество обобщения (generalization set)</vt:lpstr>
      <vt:lpstr>Примеры ограничений на множество обобщения </vt:lpstr>
      <vt:lpstr>Агрегация (aggregation)</vt:lpstr>
      <vt:lpstr>Пример отношения агрегации</vt:lpstr>
      <vt:lpstr>Композиция (composition)</vt:lpstr>
      <vt:lpstr>Пример отношения композиции</vt:lpstr>
      <vt:lpstr>Варианты обозначения композиции</vt:lpstr>
      <vt:lpstr>Интерфейс (interface)</vt:lpstr>
    </vt:vector>
  </TitlesOfParts>
  <Company>Inter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Нотация и семантика языка UML 2.0</dc:title>
  <dc:subject>UML2</dc:subject>
  <dc:creator>Alex</dc:creator>
  <cp:lastModifiedBy>111</cp:lastModifiedBy>
  <cp:revision>68</cp:revision>
  <dcterms:created xsi:type="dcterms:W3CDTF">2007-02-22T16:19:18Z</dcterms:created>
  <dcterms:modified xsi:type="dcterms:W3CDTF">2022-11-01T14:07:20Z</dcterms:modified>
</cp:coreProperties>
</file>