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90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1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0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7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3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3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4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545131-5BF3-4EE5-B415-608A8DB24B88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2C91F-DA5E-4844-831D-E84787F36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06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1B6988-45EF-40DE-93D3-C5EE08578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257" y="1083075"/>
            <a:ext cx="8001000" cy="2689934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dirty="0"/>
              <a:t>Дипломная работа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Разработка обучающей платформы с помощью фреймворка </a:t>
            </a:r>
            <a:r>
              <a:rPr lang="en-US" dirty="0"/>
              <a:t>qt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62AF0-6A91-40AA-B0BF-B65DF246F4FB}"/>
              </a:ext>
            </a:extLst>
          </p:cNvPr>
          <p:cNvSpPr txBox="1"/>
          <p:nvPr/>
        </p:nvSpPr>
        <p:spPr>
          <a:xfrm>
            <a:off x="7244178" y="4722920"/>
            <a:ext cx="4307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Студент:</a:t>
            </a:r>
          </a:p>
          <a:p>
            <a:r>
              <a:rPr lang="ru-RU" dirty="0"/>
              <a:t>Коротков А. А.</a:t>
            </a:r>
          </a:p>
          <a:p>
            <a:r>
              <a:rPr lang="ru-RU" dirty="0"/>
              <a:t>Научный руководитель:</a:t>
            </a:r>
          </a:p>
          <a:p>
            <a:r>
              <a:rPr lang="ru-RU" dirty="0"/>
              <a:t>Доцент, кандидат технических наук</a:t>
            </a:r>
          </a:p>
          <a:p>
            <a:r>
              <a:rPr lang="ru-RU" dirty="0" err="1"/>
              <a:t>Букунов</a:t>
            </a:r>
            <a:r>
              <a:rPr lang="ru-RU" dirty="0"/>
              <a:t> С. В.</a:t>
            </a:r>
          </a:p>
        </p:txBody>
      </p:sp>
    </p:spTree>
    <p:extLst>
      <p:ext uri="{BB962C8B-B14F-4D97-AF65-F5344CB8AC3E}">
        <p14:creationId xmlns:p14="http://schemas.microsoft.com/office/powerpoint/2010/main" val="211567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Этапы разработки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Третий этап – создание приложения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простейшего дизайна и реализация перехода между страницами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связи приложения и базой данных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инструментария создания уроков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инструментария поиска и прохождения уроков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инструментария по проверке обучающихся</a:t>
            </a:r>
          </a:p>
        </p:txBody>
      </p:sp>
    </p:spTree>
    <p:extLst>
      <p:ext uri="{BB962C8B-B14F-4D97-AF65-F5344CB8AC3E}">
        <p14:creationId xmlns:p14="http://schemas.microsoft.com/office/powerpoint/2010/main" val="408800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Этапы разработки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этапы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этап – тестирование приложения с целью проверки работоспособности функциональной части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Пятый этап – реализация удобного пользовательского интерфейса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Шестой этап – окончательное тестирование приложения в целом, функциональной части совместно с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157230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Актуальность проекта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 дистанционной формы обучения: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обеспечения доступа к знаниям людей с ограниченными физическими возможностями;</a:t>
            </a:r>
            <a:endParaRPr lang="ru-RU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обеспечения доступа к знаниям людей, проживающих в отдаленных регионах;</a:t>
            </a:r>
            <a:endParaRPr lang="ru-RU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обеспечения доступа к знаниям в условиях сложной эпидемиологической обстановки.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цель проекта – создание приложения для получения знаний онлайн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возможностей для получения знаний дистанционно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Предоставление пользователям максимально понятного интерфейса, в котором будет легко ориентироваться</a:t>
            </a: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Детали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624614"/>
            <a:ext cx="8534400" cy="419913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преподавателя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новых курсов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в курсы теоретический и практических материалов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Редактирование к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урса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Выставление сроков выполнения заданий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результатов «обучающихся» на курсе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доступа к материалу, пока не был сдан прошлый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Детали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41746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обучающегося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нужного курса по тегам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Пользование материалом выбранного курса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заданий в рамках выбранного курса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шкалы собственного прогресса в данном курсе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Оценивание курса по десятибалльной шкале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развернутого отзыва о пройденном курсе, который будет виден другим пользователям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фреймворка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написать один код, который будет работать на различных платформах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удобного инструментария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для создания пользовательского интерфейса любого уровня сложности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9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будет использоваться СУБД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вместе с инструментарием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Этапы разработки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этап – проектирование приложения, как программного продукта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общей структуры приложения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взаимосвязи между отдельными функциональными блоками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вариантов взаимодействия пользователя с приложением</a:t>
            </a:r>
          </a:p>
        </p:txBody>
      </p:sp>
    </p:spTree>
    <p:extLst>
      <p:ext uri="{BB962C8B-B14F-4D97-AF65-F5344CB8AC3E}">
        <p14:creationId xmlns:p14="http://schemas.microsoft.com/office/powerpoint/2010/main" val="165072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FBCD-9997-44F8-877A-10D662C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10" y="27931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Этапы разработки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94CD9-C800-4EF3-8B4D-9CE8874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782273"/>
            <a:ext cx="8534400" cy="374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Второй этап – проектирование базы данных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Продумывание каждого отдельного блока базы (пользователь, урок, тест)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Продумывание взаимосвязей между блоками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базы и ее заполнения пробными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43282251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394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Сектор</vt:lpstr>
      <vt:lpstr>  Дипломная работа  Разработка обучающей платформы с помощью фреймворка qt</vt:lpstr>
      <vt:lpstr>Актуальность проекта </vt:lpstr>
      <vt:lpstr>Цели и задачи проекта</vt:lpstr>
      <vt:lpstr>Детали проекта</vt:lpstr>
      <vt:lpstr>Детали проекта</vt:lpstr>
      <vt:lpstr>Реализация проекта</vt:lpstr>
      <vt:lpstr>Реализация проекта</vt:lpstr>
      <vt:lpstr>Этапы разработки Проекта</vt:lpstr>
      <vt:lpstr>Этапы разработки Проекта</vt:lpstr>
      <vt:lpstr>Этапы разработки Проекта</vt:lpstr>
      <vt:lpstr>Этапы разработки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 Коро</dc:creator>
  <cp:lastModifiedBy>Анд Коро</cp:lastModifiedBy>
  <cp:revision>17</cp:revision>
  <dcterms:created xsi:type="dcterms:W3CDTF">2021-04-04T12:25:56Z</dcterms:created>
  <dcterms:modified xsi:type="dcterms:W3CDTF">2021-04-06T07:59:49Z</dcterms:modified>
</cp:coreProperties>
</file>