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A9A-0C10-46DC-9FBA-4684FE86288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0327-A501-41E1-80E1-0EB7B8A8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模块开发流程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2023.4.20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54480" y="725805"/>
            <a:ext cx="19812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插件开发者</a:t>
            </a:r>
          </a:p>
        </p:txBody>
      </p:sp>
      <p:sp>
        <p:nvSpPr>
          <p:cNvPr id="5" name="椭圆 4"/>
          <p:cNvSpPr/>
          <p:nvPr/>
        </p:nvSpPr>
        <p:spPr>
          <a:xfrm>
            <a:off x="5123180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HTML</a:t>
            </a:r>
            <a:r>
              <a:rPr lang="zh-CN" altLang="en-US" sz="1600" dirty="0"/>
              <a:t>开发者</a:t>
            </a:r>
          </a:p>
        </p:txBody>
      </p:sp>
      <p:sp>
        <p:nvSpPr>
          <p:cNvPr id="6" name="矩形 5"/>
          <p:cNvSpPr/>
          <p:nvPr/>
        </p:nvSpPr>
        <p:spPr>
          <a:xfrm>
            <a:off x="1554480" y="160464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界面需求</a:t>
            </a:r>
            <a:r>
              <a:rPr lang="en-US" altLang="zh-CN" sz="1600" dirty="0"/>
              <a:t>1.0</a:t>
            </a:r>
          </a:p>
        </p:txBody>
      </p:sp>
      <p:sp>
        <p:nvSpPr>
          <p:cNvPr id="9" name="矩形 8"/>
          <p:cNvSpPr/>
          <p:nvPr/>
        </p:nvSpPr>
        <p:spPr>
          <a:xfrm>
            <a:off x="5203190" y="2147570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开发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1.0.0</a:t>
            </a:r>
          </a:p>
        </p:txBody>
      </p:sp>
      <p:cxnSp>
        <p:nvCxnSpPr>
          <p:cNvPr id="14" name="连接符: 肘形 13"/>
          <p:cNvCxnSpPr>
            <a:stCxn id="6" idx="3"/>
            <a:endCxn id="9" idx="0"/>
          </p:cNvCxnSpPr>
          <p:nvPr/>
        </p:nvCxnSpPr>
        <p:spPr>
          <a:xfrm>
            <a:off x="3535680" y="1892935"/>
            <a:ext cx="2658110" cy="254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54480" y="269938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使用手册</a:t>
            </a:r>
            <a:endParaRPr lang="en-US" altLang="zh-CN" sz="1600" dirty="0"/>
          </a:p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更新记录</a:t>
            </a:r>
            <a:r>
              <a:rPr lang="en-US" altLang="zh-CN" sz="1600" dirty="0"/>
              <a:t>1.0</a:t>
            </a:r>
          </a:p>
        </p:txBody>
      </p:sp>
      <p:cxnSp>
        <p:nvCxnSpPr>
          <p:cNvPr id="16" name="直接箭头连接符 15"/>
          <p:cNvCxnSpPr>
            <a:stCxn id="6" idx="2"/>
            <a:endCxn id="15" idx="0"/>
          </p:cNvCxnSpPr>
          <p:nvPr/>
        </p:nvCxnSpPr>
        <p:spPr>
          <a:xfrm>
            <a:off x="2545114" y="2180627"/>
            <a:ext cx="0" cy="51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9" idx="1"/>
            <a:endCxn id="15" idx="0"/>
          </p:cNvCxnSpPr>
          <p:nvPr/>
        </p:nvCxnSpPr>
        <p:spPr>
          <a:xfrm rot="10800000" flipV="1">
            <a:off x="2545080" y="2435860"/>
            <a:ext cx="2658110" cy="2635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54480" y="3569335"/>
            <a:ext cx="198120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提交至待测</a:t>
            </a:r>
            <a:r>
              <a:rPr lang="en-US" altLang="zh-CN" dirty="0"/>
              <a:t>4.x</a:t>
            </a:r>
          </a:p>
          <a:p>
            <a:pPr algn="ctr"/>
            <a:r>
              <a:rPr lang="zh-CN" altLang="en-US" dirty="0"/>
              <a:t>测试项编号下</a:t>
            </a:r>
          </a:p>
        </p:txBody>
      </p:sp>
      <p:cxnSp>
        <p:nvCxnSpPr>
          <p:cNvPr id="33" name="直接箭头连接符 32"/>
          <p:cNvCxnSpPr>
            <a:stCxn id="15" idx="2"/>
            <a:endCxn id="32" idx="0"/>
          </p:cNvCxnSpPr>
          <p:nvPr/>
        </p:nvCxnSpPr>
        <p:spPr>
          <a:xfrm>
            <a:off x="2545114" y="3275050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新建功能流程</a:t>
            </a:r>
          </a:p>
        </p:txBody>
      </p:sp>
      <p:sp>
        <p:nvSpPr>
          <p:cNvPr id="11" name="椭圆 10"/>
          <p:cNvSpPr/>
          <p:nvPr/>
        </p:nvSpPr>
        <p:spPr>
          <a:xfrm>
            <a:off x="8852535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测试者</a:t>
            </a:r>
          </a:p>
        </p:txBody>
      </p:sp>
      <p:sp>
        <p:nvSpPr>
          <p:cNvPr id="13" name="矩形 12"/>
          <p:cNvSpPr/>
          <p:nvPr/>
        </p:nvSpPr>
        <p:spPr>
          <a:xfrm>
            <a:off x="8933180" y="4144645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测出问题</a:t>
            </a:r>
          </a:p>
          <a:p>
            <a:pPr algn="ctr"/>
            <a:r>
              <a:rPr lang="zh-CN" altLang="en-US" sz="1600" dirty="0"/>
              <a:t>或测试通过</a:t>
            </a:r>
          </a:p>
        </p:txBody>
      </p:sp>
      <p:sp>
        <p:nvSpPr>
          <p:cNvPr id="19" name="矩形 18"/>
          <p:cNvSpPr/>
          <p:nvPr/>
        </p:nvSpPr>
        <p:spPr>
          <a:xfrm>
            <a:off x="5203825" y="468947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更新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1.0.a</a:t>
            </a:r>
          </a:p>
        </p:txBody>
      </p:sp>
      <p:cxnSp>
        <p:nvCxnSpPr>
          <p:cNvPr id="20" name="连接符: 肘形 13"/>
          <p:cNvCxnSpPr>
            <a:stCxn id="13" idx="1"/>
            <a:endCxn id="19" idx="0"/>
          </p:cNvCxnSpPr>
          <p:nvPr/>
        </p:nvCxnSpPr>
        <p:spPr>
          <a:xfrm rot="10800000" flipV="1">
            <a:off x="6194425" y="4437380"/>
            <a:ext cx="2738755" cy="2520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6" idx="0"/>
          </p:cNvCxnSpPr>
          <p:nvPr/>
        </p:nvCxnSpPr>
        <p:spPr>
          <a:xfrm>
            <a:off x="9923780" y="4729480"/>
            <a:ext cx="0" cy="135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33180" y="6079490"/>
            <a:ext cx="1981200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提交至已测</a:t>
            </a:r>
            <a:r>
              <a:rPr lang="en-US" altLang="zh-CN" sz="1600" dirty="0"/>
              <a:t>4.x</a:t>
            </a:r>
          </a:p>
        </p:txBody>
      </p:sp>
      <p:cxnSp>
        <p:nvCxnSpPr>
          <p:cNvPr id="28" name="连接符: 肘形 20"/>
          <p:cNvCxnSpPr>
            <a:stCxn id="32" idx="3"/>
            <a:endCxn id="13" idx="0"/>
          </p:cNvCxnSpPr>
          <p:nvPr/>
        </p:nvCxnSpPr>
        <p:spPr>
          <a:xfrm>
            <a:off x="3535680" y="3856990"/>
            <a:ext cx="6388100" cy="2876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03190" y="5612765"/>
            <a:ext cx="198120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更新至待测</a:t>
            </a:r>
            <a:r>
              <a:rPr lang="en-US" altLang="zh-CN" dirty="0"/>
              <a:t>4.x</a:t>
            </a:r>
          </a:p>
          <a:p>
            <a:pPr algn="ctr"/>
            <a:r>
              <a:rPr lang="zh-CN" altLang="en-US" dirty="0"/>
              <a:t>测试项编号下</a:t>
            </a:r>
          </a:p>
        </p:txBody>
      </p:sp>
      <p:cxnSp>
        <p:nvCxnSpPr>
          <p:cNvPr id="30" name="直接箭头连接符 29"/>
          <p:cNvCxnSpPr>
            <a:stCxn id="19" idx="2"/>
            <a:endCxn id="29" idx="0"/>
          </p:cNvCxnSpPr>
          <p:nvPr/>
        </p:nvCxnSpPr>
        <p:spPr>
          <a:xfrm flipH="1">
            <a:off x="6193790" y="5265420"/>
            <a:ext cx="635" cy="34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13"/>
          <p:cNvCxnSpPr>
            <a:stCxn id="29" idx="3"/>
          </p:cNvCxnSpPr>
          <p:nvPr/>
        </p:nvCxnSpPr>
        <p:spPr>
          <a:xfrm flipV="1">
            <a:off x="7184390" y="4741545"/>
            <a:ext cx="2093595" cy="1158875"/>
          </a:xfrm>
          <a:prstGeom prst="bentConnector3">
            <a:avLst>
              <a:gd name="adj1" fmla="val 1000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592980" y="4129434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plugin+html+doc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5D2CF0-6C6C-6B3A-268A-27720148E4E6}"/>
              </a:ext>
            </a:extLst>
          </p:cNvPr>
          <p:cNvSpPr txBox="1"/>
          <p:nvPr/>
        </p:nvSpPr>
        <p:spPr>
          <a:xfrm>
            <a:off x="6675170" y="41094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提供测试项编号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5464A-E62C-532D-60BA-DF9A2367FC0F}"/>
              </a:ext>
            </a:extLst>
          </p:cNvPr>
          <p:cNvSpPr txBox="1"/>
          <p:nvPr/>
        </p:nvSpPr>
        <p:spPr>
          <a:xfrm>
            <a:off x="5878639" y="61321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54480" y="725805"/>
            <a:ext cx="19812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插件开发者</a:t>
            </a:r>
          </a:p>
        </p:txBody>
      </p:sp>
      <p:sp>
        <p:nvSpPr>
          <p:cNvPr id="5" name="椭圆 4"/>
          <p:cNvSpPr/>
          <p:nvPr/>
        </p:nvSpPr>
        <p:spPr>
          <a:xfrm>
            <a:off x="5123180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HTML</a:t>
            </a:r>
            <a:r>
              <a:rPr lang="zh-CN" altLang="en-US" sz="1600" dirty="0"/>
              <a:t>开发者</a:t>
            </a:r>
          </a:p>
        </p:txBody>
      </p:sp>
      <p:sp>
        <p:nvSpPr>
          <p:cNvPr id="6" name="矩形 5"/>
          <p:cNvSpPr/>
          <p:nvPr/>
        </p:nvSpPr>
        <p:spPr>
          <a:xfrm>
            <a:off x="1554480" y="160464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界面需求</a:t>
            </a:r>
            <a:r>
              <a:rPr lang="en-US" altLang="zh-CN" sz="1600" dirty="0"/>
              <a:t>x.y</a:t>
            </a:r>
          </a:p>
        </p:txBody>
      </p:sp>
      <p:sp>
        <p:nvSpPr>
          <p:cNvPr id="9" name="矩形 8"/>
          <p:cNvSpPr/>
          <p:nvPr/>
        </p:nvSpPr>
        <p:spPr>
          <a:xfrm>
            <a:off x="5203190" y="2147570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开发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x.y.0</a:t>
            </a:r>
          </a:p>
        </p:txBody>
      </p:sp>
      <p:cxnSp>
        <p:nvCxnSpPr>
          <p:cNvPr id="14" name="连接符: 肘形 13"/>
          <p:cNvCxnSpPr>
            <a:stCxn id="6" idx="3"/>
            <a:endCxn id="9" idx="0"/>
          </p:cNvCxnSpPr>
          <p:nvPr/>
        </p:nvCxnSpPr>
        <p:spPr>
          <a:xfrm>
            <a:off x="3535680" y="1892935"/>
            <a:ext cx="2658110" cy="254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54480" y="269938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使用手册</a:t>
            </a:r>
            <a:endParaRPr lang="en-US" altLang="zh-CN" sz="1600" dirty="0"/>
          </a:p>
          <a:p>
            <a:pPr algn="ctr"/>
            <a:r>
              <a:rPr lang="zh-CN" altLang="en-US" sz="1600" dirty="0"/>
              <a:t>写</a:t>
            </a:r>
            <a:r>
              <a:rPr lang="en-US" altLang="zh-CN" sz="1600" dirty="0"/>
              <a:t>HTML</a:t>
            </a:r>
            <a:r>
              <a:rPr lang="zh-CN" altLang="en-US" sz="1600" dirty="0"/>
              <a:t>更新记录</a:t>
            </a:r>
            <a:r>
              <a:rPr lang="en-US" altLang="zh-CN" sz="1600" dirty="0"/>
              <a:t>x.y</a:t>
            </a:r>
          </a:p>
        </p:txBody>
      </p:sp>
      <p:cxnSp>
        <p:nvCxnSpPr>
          <p:cNvPr id="16" name="直接箭头连接符 15"/>
          <p:cNvCxnSpPr>
            <a:stCxn id="6" idx="2"/>
            <a:endCxn id="15" idx="0"/>
          </p:cNvCxnSpPr>
          <p:nvPr/>
        </p:nvCxnSpPr>
        <p:spPr>
          <a:xfrm>
            <a:off x="2545114" y="2180627"/>
            <a:ext cx="0" cy="51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9" idx="1"/>
            <a:endCxn id="15" idx="0"/>
          </p:cNvCxnSpPr>
          <p:nvPr/>
        </p:nvCxnSpPr>
        <p:spPr>
          <a:xfrm rot="10800000" flipV="1">
            <a:off x="2545080" y="2435860"/>
            <a:ext cx="2658110" cy="2635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54480" y="3569335"/>
            <a:ext cx="198120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提交至待测</a:t>
            </a:r>
            <a:r>
              <a:rPr lang="en-US" altLang="zh-CN" dirty="0"/>
              <a:t>4.x</a:t>
            </a:r>
          </a:p>
          <a:p>
            <a:pPr algn="ctr"/>
            <a:r>
              <a:rPr lang="zh-CN" altLang="en-US" dirty="0"/>
              <a:t>测试项编号下</a:t>
            </a:r>
          </a:p>
        </p:txBody>
      </p:sp>
      <p:cxnSp>
        <p:nvCxnSpPr>
          <p:cNvPr id="33" name="直接箭头连接符 32"/>
          <p:cNvCxnSpPr>
            <a:stCxn id="15" idx="2"/>
            <a:endCxn id="32" idx="0"/>
          </p:cNvCxnSpPr>
          <p:nvPr/>
        </p:nvCxnSpPr>
        <p:spPr>
          <a:xfrm>
            <a:off x="2545114" y="3275050"/>
            <a:ext cx="0" cy="294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更新功能流程</a:t>
            </a:r>
          </a:p>
        </p:txBody>
      </p:sp>
      <p:sp>
        <p:nvSpPr>
          <p:cNvPr id="11" name="椭圆 10"/>
          <p:cNvSpPr/>
          <p:nvPr/>
        </p:nvSpPr>
        <p:spPr>
          <a:xfrm>
            <a:off x="8852535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测试者</a:t>
            </a:r>
          </a:p>
        </p:txBody>
      </p:sp>
      <p:sp>
        <p:nvSpPr>
          <p:cNvPr id="13" name="矩形 12"/>
          <p:cNvSpPr/>
          <p:nvPr/>
        </p:nvSpPr>
        <p:spPr>
          <a:xfrm>
            <a:off x="8933180" y="4144645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测出问题</a:t>
            </a:r>
          </a:p>
          <a:p>
            <a:pPr algn="ctr"/>
            <a:r>
              <a:rPr lang="zh-CN" altLang="en-US" sz="1600" dirty="0"/>
              <a:t>或测试通过</a:t>
            </a:r>
          </a:p>
        </p:txBody>
      </p:sp>
      <p:sp>
        <p:nvSpPr>
          <p:cNvPr id="19" name="矩形 18"/>
          <p:cNvSpPr/>
          <p:nvPr/>
        </p:nvSpPr>
        <p:spPr>
          <a:xfrm>
            <a:off x="5203825" y="4689475"/>
            <a:ext cx="198120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更新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x.y.a</a:t>
            </a:r>
          </a:p>
        </p:txBody>
      </p:sp>
      <p:cxnSp>
        <p:nvCxnSpPr>
          <p:cNvPr id="20" name="连接符: 肘形 13"/>
          <p:cNvCxnSpPr>
            <a:stCxn id="13" idx="1"/>
            <a:endCxn id="19" idx="0"/>
          </p:cNvCxnSpPr>
          <p:nvPr/>
        </p:nvCxnSpPr>
        <p:spPr>
          <a:xfrm rot="10800000" flipV="1">
            <a:off x="6194425" y="4437380"/>
            <a:ext cx="2738755" cy="2520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6" idx="0"/>
          </p:cNvCxnSpPr>
          <p:nvPr/>
        </p:nvCxnSpPr>
        <p:spPr>
          <a:xfrm>
            <a:off x="9923780" y="4729480"/>
            <a:ext cx="0" cy="135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33180" y="6079490"/>
            <a:ext cx="1981200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提交至已测</a:t>
            </a:r>
            <a:r>
              <a:rPr lang="en-US" altLang="zh-CN" sz="1600" dirty="0"/>
              <a:t>4.x</a:t>
            </a:r>
          </a:p>
        </p:txBody>
      </p:sp>
      <p:cxnSp>
        <p:nvCxnSpPr>
          <p:cNvPr id="28" name="连接符: 肘形 20"/>
          <p:cNvCxnSpPr>
            <a:stCxn id="32" idx="3"/>
            <a:endCxn id="13" idx="0"/>
          </p:cNvCxnSpPr>
          <p:nvPr/>
        </p:nvCxnSpPr>
        <p:spPr>
          <a:xfrm>
            <a:off x="3535680" y="3856990"/>
            <a:ext cx="6388100" cy="2876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03190" y="5612765"/>
            <a:ext cx="198120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更新至待测</a:t>
            </a:r>
            <a:r>
              <a:rPr lang="en-US" altLang="zh-CN" dirty="0"/>
              <a:t>4.x</a:t>
            </a:r>
          </a:p>
          <a:p>
            <a:pPr algn="ctr"/>
            <a:r>
              <a:rPr lang="zh-CN" altLang="en-US" dirty="0"/>
              <a:t>测试项编号下</a:t>
            </a:r>
          </a:p>
        </p:txBody>
      </p:sp>
      <p:cxnSp>
        <p:nvCxnSpPr>
          <p:cNvPr id="30" name="直接箭头连接符 29"/>
          <p:cNvCxnSpPr>
            <a:stCxn id="19" idx="2"/>
            <a:endCxn id="29" idx="0"/>
          </p:cNvCxnSpPr>
          <p:nvPr/>
        </p:nvCxnSpPr>
        <p:spPr>
          <a:xfrm flipH="1">
            <a:off x="6193790" y="5265420"/>
            <a:ext cx="635" cy="34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13"/>
          <p:cNvCxnSpPr>
            <a:stCxn id="29" idx="3"/>
          </p:cNvCxnSpPr>
          <p:nvPr/>
        </p:nvCxnSpPr>
        <p:spPr>
          <a:xfrm flipV="1">
            <a:off x="7184390" y="4741545"/>
            <a:ext cx="2093595" cy="1158875"/>
          </a:xfrm>
          <a:prstGeom prst="bentConnector3">
            <a:avLst>
              <a:gd name="adj1" fmla="val 1000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9791E7C-0EEB-B4D9-CF69-2E94BF56EADC}"/>
              </a:ext>
            </a:extLst>
          </p:cNvPr>
          <p:cNvSpPr txBox="1"/>
          <p:nvPr/>
        </p:nvSpPr>
        <p:spPr>
          <a:xfrm>
            <a:off x="6675170" y="41094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提供测试项编号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04CA1E-A2A1-79A6-34C8-E166E4744756}"/>
              </a:ext>
            </a:extLst>
          </p:cNvPr>
          <p:cNvSpPr txBox="1"/>
          <p:nvPr/>
        </p:nvSpPr>
        <p:spPr>
          <a:xfrm>
            <a:off x="5878639" y="61321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FD5D5B-3F01-F562-78BA-21D6C89C0233}"/>
              </a:ext>
            </a:extLst>
          </p:cNvPr>
          <p:cNvSpPr txBox="1"/>
          <p:nvPr/>
        </p:nvSpPr>
        <p:spPr>
          <a:xfrm>
            <a:off x="1592980" y="4129434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plugin+html+doc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54480" y="725805"/>
            <a:ext cx="19812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技术支持</a:t>
            </a:r>
          </a:p>
        </p:txBody>
      </p:sp>
      <p:sp>
        <p:nvSpPr>
          <p:cNvPr id="5" name="椭圆 4"/>
          <p:cNvSpPr/>
          <p:nvPr/>
        </p:nvSpPr>
        <p:spPr>
          <a:xfrm>
            <a:off x="5123180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HTML</a:t>
            </a:r>
            <a:r>
              <a:rPr lang="zh-CN" altLang="en-US" sz="1600" dirty="0"/>
              <a:t>开发者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3336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修正流程</a:t>
            </a:r>
            <a:r>
              <a:rPr lang="en-US" altLang="zh-CN" dirty="0"/>
              <a:t>(</a:t>
            </a:r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技术驱动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852535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测试者</a:t>
            </a:r>
          </a:p>
        </p:txBody>
      </p:sp>
      <p:sp>
        <p:nvSpPr>
          <p:cNvPr id="19" name="矩形 18"/>
          <p:cNvSpPr/>
          <p:nvPr/>
        </p:nvSpPr>
        <p:spPr>
          <a:xfrm>
            <a:off x="5203190" y="4692802"/>
            <a:ext cx="1981200" cy="56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更新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x.y.a</a:t>
            </a:r>
          </a:p>
        </p:txBody>
      </p:sp>
      <p:sp>
        <p:nvSpPr>
          <p:cNvPr id="29" name="矩形 28"/>
          <p:cNvSpPr/>
          <p:nvPr/>
        </p:nvSpPr>
        <p:spPr>
          <a:xfrm>
            <a:off x="5202722" y="5612710"/>
            <a:ext cx="198120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提交至待测</a:t>
            </a:r>
            <a:r>
              <a:rPr lang="en-US" altLang="zh-CN" dirty="0"/>
              <a:t>4.x</a:t>
            </a:r>
          </a:p>
          <a:p>
            <a:pPr algn="ctr"/>
            <a:r>
              <a:rPr lang="zh-CN" altLang="en-US" dirty="0"/>
              <a:t>缺陷项编号下</a:t>
            </a:r>
          </a:p>
        </p:txBody>
      </p:sp>
      <p:cxnSp>
        <p:nvCxnSpPr>
          <p:cNvPr id="30" name="直接箭头连接符 29"/>
          <p:cNvCxnSpPr>
            <a:cxnSpLocks/>
            <a:stCxn id="19" idx="2"/>
            <a:endCxn id="29" idx="0"/>
          </p:cNvCxnSpPr>
          <p:nvPr/>
        </p:nvCxnSpPr>
        <p:spPr>
          <a:xfrm flipH="1">
            <a:off x="6193322" y="5258685"/>
            <a:ext cx="468" cy="35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B24D3F4-33A7-8DD4-B13C-3F9EA9EE19EB}"/>
              </a:ext>
            </a:extLst>
          </p:cNvPr>
          <p:cNvSpPr/>
          <p:nvPr/>
        </p:nvSpPr>
        <p:spPr>
          <a:xfrm>
            <a:off x="1554480" y="1792286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发现并反馈问题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2FD32-DC60-19C9-135B-F4A9AEC85476}"/>
              </a:ext>
            </a:extLst>
          </p:cNvPr>
          <p:cNvSpPr/>
          <p:nvPr/>
        </p:nvSpPr>
        <p:spPr>
          <a:xfrm>
            <a:off x="8932545" y="2971692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反馈问题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FF30DE-0C25-AE40-295A-FF3130791DF2}"/>
              </a:ext>
            </a:extLst>
          </p:cNvPr>
          <p:cNvSpPr/>
          <p:nvPr/>
        </p:nvSpPr>
        <p:spPr>
          <a:xfrm>
            <a:off x="5203190" y="2971373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获取缺陷项编号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C14C93F-F663-703E-0F28-DB6776AF02F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193790" y="3556208"/>
            <a:ext cx="0" cy="113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13">
            <a:extLst>
              <a:ext uri="{FF2B5EF4-FFF2-40B4-BE49-F238E27FC236}">
                <a16:creationId xmlns:a16="http://schemas.microsoft.com/office/drawing/2014/main" id="{8A2E7252-7A27-AAC7-3745-FCB620B3EA56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5400000">
            <a:off x="7490331" y="2259987"/>
            <a:ext cx="1136275" cy="3729355"/>
          </a:xfrm>
          <a:prstGeom prst="bentConnector3">
            <a:avLst>
              <a:gd name="adj1" fmla="val 21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B05754-FC61-E9AE-B08A-89C83C58CBF6}"/>
              </a:ext>
            </a:extLst>
          </p:cNvPr>
          <p:cNvSpPr txBox="1"/>
          <p:nvPr/>
        </p:nvSpPr>
        <p:spPr>
          <a:xfrm>
            <a:off x="6703026" y="3771711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提供缺陷项编号</a:t>
            </a:r>
            <a:endParaRPr lang="en-US" altLang="zh-CN" dirty="0"/>
          </a:p>
        </p:txBody>
      </p:sp>
      <p:cxnSp>
        <p:nvCxnSpPr>
          <p:cNvPr id="55" name="连接符: 肘形 13">
            <a:extLst>
              <a:ext uri="{FF2B5EF4-FFF2-40B4-BE49-F238E27FC236}">
                <a16:creationId xmlns:a16="http://schemas.microsoft.com/office/drawing/2014/main" id="{D93DA1BD-546A-1D10-C025-057C956DC9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5936827" y="-1014627"/>
            <a:ext cx="594571" cy="7378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13">
            <a:extLst>
              <a:ext uri="{FF2B5EF4-FFF2-40B4-BE49-F238E27FC236}">
                <a16:creationId xmlns:a16="http://schemas.microsoft.com/office/drawing/2014/main" id="{2C884CFA-0181-DA91-A768-4B014871E7D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4072309" y="849892"/>
            <a:ext cx="594252" cy="3648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A2AE7B8D-F5DD-987E-AFC0-3C6F21F50005}"/>
              </a:ext>
            </a:extLst>
          </p:cNvPr>
          <p:cNvSpPr/>
          <p:nvPr/>
        </p:nvSpPr>
        <p:spPr>
          <a:xfrm>
            <a:off x="8932545" y="1792285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发现问题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6D23D15-48BF-A605-A3BB-04D1917DF19A}"/>
              </a:ext>
            </a:extLst>
          </p:cNvPr>
          <p:cNvCxnSpPr>
            <a:cxnSpLocks/>
            <a:stCxn id="63" idx="2"/>
            <a:endCxn id="8" idx="0"/>
          </p:cNvCxnSpPr>
          <p:nvPr/>
        </p:nvCxnSpPr>
        <p:spPr>
          <a:xfrm>
            <a:off x="9923145" y="2377120"/>
            <a:ext cx="0" cy="59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5A8A2B-EABE-F6FA-F57A-10C421F7E5B2}"/>
              </a:ext>
            </a:extLst>
          </p:cNvPr>
          <p:cNvSpPr txBox="1"/>
          <p:nvPr/>
        </p:nvSpPr>
        <p:spPr>
          <a:xfrm>
            <a:off x="0" y="6519446"/>
            <a:ext cx="513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*</a:t>
            </a:r>
            <a:r>
              <a:rPr lang="zh-CN" altLang="en-US" sz="1600" dirty="0"/>
              <a:t>）若发现需要修改插件，则改为走插件的</a:t>
            </a:r>
            <a:r>
              <a:rPr lang="en-US" altLang="zh-CN" sz="1600" dirty="0"/>
              <a:t>Bug</a:t>
            </a:r>
            <a:r>
              <a:rPr lang="zh-CN" altLang="en-US" sz="1600" dirty="0"/>
              <a:t>修正流程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87C54AA-3874-A4D5-CCBF-BB32D982E474}"/>
              </a:ext>
            </a:extLst>
          </p:cNvPr>
          <p:cNvSpPr/>
          <p:nvPr/>
        </p:nvSpPr>
        <p:spPr>
          <a:xfrm>
            <a:off x="8933180" y="4144645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测出问题</a:t>
            </a:r>
          </a:p>
          <a:p>
            <a:pPr algn="ctr"/>
            <a:r>
              <a:rPr lang="zh-CN" altLang="en-US" sz="1600" dirty="0"/>
              <a:t>或测试通过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1B9E040-5DF0-C52D-FE2F-6887645ABF37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9923780" y="4729480"/>
            <a:ext cx="0" cy="135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7045451-E9CC-7C57-DD26-956C803BF802}"/>
              </a:ext>
            </a:extLst>
          </p:cNvPr>
          <p:cNvSpPr/>
          <p:nvPr/>
        </p:nvSpPr>
        <p:spPr>
          <a:xfrm>
            <a:off x="8933180" y="6079490"/>
            <a:ext cx="1981200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提交至已测</a:t>
            </a:r>
            <a:r>
              <a:rPr lang="en-US" altLang="zh-CN" sz="1600" dirty="0"/>
              <a:t>4.x</a:t>
            </a:r>
          </a:p>
        </p:txBody>
      </p:sp>
      <p:cxnSp>
        <p:nvCxnSpPr>
          <p:cNvPr id="74" name="连接符: 肘形 13">
            <a:extLst>
              <a:ext uri="{FF2B5EF4-FFF2-40B4-BE49-F238E27FC236}">
                <a16:creationId xmlns:a16="http://schemas.microsoft.com/office/drawing/2014/main" id="{C8907CCD-0148-CF8E-B794-D22BC41CF626}"/>
              </a:ext>
            </a:extLst>
          </p:cNvPr>
          <p:cNvCxnSpPr>
            <a:cxnSpLocks/>
          </p:cNvCxnSpPr>
          <p:nvPr/>
        </p:nvCxnSpPr>
        <p:spPr>
          <a:xfrm flipV="1">
            <a:off x="7184390" y="4741545"/>
            <a:ext cx="2093595" cy="1158875"/>
          </a:xfrm>
          <a:prstGeom prst="bentConnector3">
            <a:avLst>
              <a:gd name="adj1" fmla="val 1000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13">
            <a:extLst>
              <a:ext uri="{FF2B5EF4-FFF2-40B4-BE49-F238E27FC236}">
                <a16:creationId xmlns:a16="http://schemas.microsoft.com/office/drawing/2014/main" id="{8F2A46CB-EEFD-2DF7-AEE8-967274E62145}"/>
              </a:ext>
            </a:extLst>
          </p:cNvPr>
          <p:cNvCxnSpPr/>
          <p:nvPr/>
        </p:nvCxnSpPr>
        <p:spPr>
          <a:xfrm rot="10800000" flipV="1">
            <a:off x="6194425" y="4437380"/>
            <a:ext cx="2738755" cy="2520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81A72ED-A4D8-5E66-8C79-6A2ACBE59428}"/>
              </a:ext>
            </a:extLst>
          </p:cNvPr>
          <p:cNvSpPr txBox="1"/>
          <p:nvPr/>
        </p:nvSpPr>
        <p:spPr>
          <a:xfrm>
            <a:off x="5878639" y="61321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432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933875" y="725805"/>
            <a:ext cx="19812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插件开发者</a:t>
            </a:r>
          </a:p>
        </p:txBody>
      </p:sp>
      <p:sp>
        <p:nvSpPr>
          <p:cNvPr id="5" name="椭圆 4"/>
          <p:cNvSpPr/>
          <p:nvPr/>
        </p:nvSpPr>
        <p:spPr>
          <a:xfrm>
            <a:off x="5123180" y="725805"/>
            <a:ext cx="214185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HTML</a:t>
            </a:r>
            <a:r>
              <a:rPr lang="zh-CN" altLang="en-US" sz="1600" dirty="0"/>
              <a:t>开发者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3336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修正流程</a:t>
            </a:r>
            <a:r>
              <a:rPr lang="en-US" altLang="zh-CN" dirty="0"/>
              <a:t>(</a:t>
            </a:r>
            <a:r>
              <a:rPr lang="zh-CN" altLang="en-US" dirty="0"/>
              <a:t>开发驱动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0" name="连接符: 肘形 13"/>
          <p:cNvCxnSpPr>
            <a:cxnSpLocks/>
            <a:stCxn id="6" idx="2"/>
            <a:endCxn id="59" idx="0"/>
          </p:cNvCxnSpPr>
          <p:nvPr/>
        </p:nvCxnSpPr>
        <p:spPr>
          <a:xfrm rot="5400000">
            <a:off x="6901293" y="1669619"/>
            <a:ext cx="2315681" cy="3730685"/>
          </a:xfrm>
          <a:prstGeom prst="bentConnector3">
            <a:avLst>
              <a:gd name="adj1" fmla="val 209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64" idx="2"/>
            <a:endCxn id="65" idx="0"/>
          </p:cNvCxnSpPr>
          <p:nvPr/>
        </p:nvCxnSpPr>
        <p:spPr>
          <a:xfrm>
            <a:off x="9923780" y="4729480"/>
            <a:ext cx="0" cy="135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082EE4C-49C5-7CC8-3331-FA90D7B5C55E}"/>
              </a:ext>
            </a:extLst>
          </p:cNvPr>
          <p:cNvSpPr/>
          <p:nvPr/>
        </p:nvSpPr>
        <p:spPr>
          <a:xfrm>
            <a:off x="8933875" y="1792286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发现并反馈问题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086D6-B255-B65D-1547-7F94439B1538}"/>
              </a:ext>
            </a:extLst>
          </p:cNvPr>
          <p:cNvSpPr/>
          <p:nvPr/>
        </p:nvSpPr>
        <p:spPr>
          <a:xfrm>
            <a:off x="5203190" y="1792287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发现问题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30933E-4E51-803A-1B46-D0343C9A3CFA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6193790" y="2377122"/>
            <a:ext cx="0" cy="231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13">
            <a:extLst>
              <a:ext uri="{FF2B5EF4-FFF2-40B4-BE49-F238E27FC236}">
                <a16:creationId xmlns:a16="http://schemas.microsoft.com/office/drawing/2014/main" id="{E79B4C00-B6EA-AD32-02EB-BD8EBA975BB7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 flipV="1">
            <a:off x="7476484" y="3446788"/>
            <a:ext cx="529203" cy="3094592"/>
          </a:xfrm>
          <a:prstGeom prst="bentConnector4">
            <a:avLst>
              <a:gd name="adj1" fmla="val -94731"/>
              <a:gd name="adj2" fmla="val 999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45B519B-2287-0EC7-8942-67382AEF83CB}"/>
              </a:ext>
            </a:extLst>
          </p:cNvPr>
          <p:cNvSpPr txBox="1"/>
          <p:nvPr/>
        </p:nvSpPr>
        <p:spPr>
          <a:xfrm>
            <a:off x="0" y="6519446"/>
            <a:ext cx="519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*</a:t>
            </a:r>
            <a:r>
              <a:rPr lang="zh-CN" altLang="en-US" sz="1600" dirty="0"/>
              <a:t>）若发现需要修改插件，则改为走插件的更新功能流程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AFC397-A340-2C34-925D-039BF34D9F0D}"/>
              </a:ext>
            </a:extLst>
          </p:cNvPr>
          <p:cNvSpPr txBox="1"/>
          <p:nvPr/>
        </p:nvSpPr>
        <p:spPr>
          <a:xfrm>
            <a:off x="6391197" y="536561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直接发给插件开发者</a:t>
            </a:r>
            <a:endParaRPr lang="en-US" altLang="zh-CN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E6F054-95C7-BD38-72AA-32BB87DA5E98}"/>
              </a:ext>
            </a:extLst>
          </p:cNvPr>
          <p:cNvSpPr/>
          <p:nvPr/>
        </p:nvSpPr>
        <p:spPr>
          <a:xfrm>
            <a:off x="5203190" y="4692802"/>
            <a:ext cx="1981200" cy="56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更新</a:t>
            </a:r>
            <a:r>
              <a:rPr lang="en-US" altLang="zh-CN" sz="1600" dirty="0"/>
              <a:t>HTML</a:t>
            </a:r>
            <a:r>
              <a:rPr lang="zh-CN" altLang="en-US" sz="1600" dirty="0"/>
              <a:t>界面</a:t>
            </a:r>
          </a:p>
          <a:p>
            <a:pPr algn="ctr"/>
            <a:r>
              <a:rPr lang="en-US" altLang="zh-CN" sz="1600" dirty="0"/>
              <a:t>x.y.a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8FA8E3-E23B-5B3E-6024-A0FD6D7F185E}"/>
              </a:ext>
            </a:extLst>
          </p:cNvPr>
          <p:cNvSpPr/>
          <p:nvPr/>
        </p:nvSpPr>
        <p:spPr>
          <a:xfrm>
            <a:off x="8933180" y="4144645"/>
            <a:ext cx="198120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测出问题</a:t>
            </a:r>
          </a:p>
          <a:p>
            <a:pPr algn="ctr"/>
            <a:r>
              <a:rPr lang="zh-CN" altLang="en-US" sz="1600" dirty="0"/>
              <a:t>或测试通过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E62C350-939F-5806-13E0-D3BA7DD63AB1}"/>
              </a:ext>
            </a:extLst>
          </p:cNvPr>
          <p:cNvSpPr/>
          <p:nvPr/>
        </p:nvSpPr>
        <p:spPr>
          <a:xfrm>
            <a:off x="8933180" y="6079490"/>
            <a:ext cx="1981200" cy="57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提交至已测</a:t>
            </a:r>
            <a:r>
              <a:rPr lang="en-US" altLang="zh-CN" sz="1600" dirty="0"/>
              <a:t>4.x</a:t>
            </a:r>
          </a:p>
        </p:txBody>
      </p:sp>
      <p:cxnSp>
        <p:nvCxnSpPr>
          <p:cNvPr id="69" name="连接符: 肘形 13">
            <a:extLst>
              <a:ext uri="{FF2B5EF4-FFF2-40B4-BE49-F238E27FC236}">
                <a16:creationId xmlns:a16="http://schemas.microsoft.com/office/drawing/2014/main" id="{CDDB89E2-B9E0-D1CF-4463-6B002F7E5FEF}"/>
              </a:ext>
            </a:extLst>
          </p:cNvPr>
          <p:cNvCxnSpPr>
            <a:cxnSpLocks/>
            <a:stCxn id="64" idx="1"/>
            <a:endCxn id="59" idx="0"/>
          </p:cNvCxnSpPr>
          <p:nvPr/>
        </p:nvCxnSpPr>
        <p:spPr>
          <a:xfrm rot="10800000" flipV="1">
            <a:off x="6193790" y="4437062"/>
            <a:ext cx="2739390" cy="2557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314</Words>
  <Application>Microsoft Office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1_Office 主题​​</vt:lpstr>
      <vt:lpstr>HTML模块开发流程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HTML模块开发流程</dc:title>
  <dc:creator>Zhen Zining</dc:creator>
  <cp:lastModifiedBy>Zhen Zining</cp:lastModifiedBy>
  <cp:revision>9</cp:revision>
  <dcterms:created xsi:type="dcterms:W3CDTF">2022-12-31T01:46:04Z</dcterms:created>
  <dcterms:modified xsi:type="dcterms:W3CDTF">2023-04-20T08:33:48Z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