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bus-2-1-0</a:t>
            </a:r>
            <a:r>
              <a:rPr lang="zh-CN" altLang="en-US" sz="4400" dirty="0"/>
              <a:t>更新</a:t>
            </a:r>
            <a:br>
              <a:rPr lang="en-US" altLang="zh-CN" sz="4400" dirty="0"/>
            </a:br>
            <a:r>
              <a:rPr lang="en-US" altLang="zh-CN" sz="4400" dirty="0"/>
              <a:t>default-file-io-2-4-0</a:t>
            </a:r>
            <a:r>
              <a:rPr lang="zh-CN" altLang="en-US" sz="4400" dirty="0"/>
              <a:t>更新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2023.4.23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bus-2-1-0</a:t>
            </a:r>
            <a:r>
              <a:rPr lang="zh-CN" altLang="en-US" dirty="0"/>
              <a:t>更新需求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2480"/>
          </a:xfrm>
        </p:spPr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 err="1"/>
              <a:t>CanFD</a:t>
            </a:r>
            <a:r>
              <a:rPr lang="en-US" altLang="zh-CN" dirty="0"/>
              <a:t> 5M</a:t>
            </a:r>
            <a:r>
              <a:rPr lang="zh-CN" altLang="en-US" dirty="0"/>
              <a:t>支持（对应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108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日前提交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752" y="2875065"/>
            <a:ext cx="6252093" cy="377182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38200" y="4086808"/>
            <a:ext cx="1606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1997" y="39021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5M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89158" y="3521242"/>
            <a:ext cx="4459705" cy="962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48863" y="4299102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Rate</a:t>
            </a:r>
            <a:r>
              <a:rPr lang="zh-CN" altLang="en-US" dirty="0"/>
              <a:t>为</a:t>
            </a:r>
            <a:r>
              <a:rPr lang="en-US" altLang="zh-CN" dirty="0"/>
              <a:t>5M</a:t>
            </a:r>
            <a:r>
              <a:rPr lang="zh-CN" altLang="en-US" dirty="0"/>
              <a:t>时</a:t>
            </a:r>
            <a:r>
              <a:rPr lang="en-US" altLang="zh-CN" dirty="0" err="1"/>
              <a:t>Arbit</a:t>
            </a:r>
            <a:r>
              <a:rPr lang="en-US" altLang="zh-CN" dirty="0"/>
              <a:t>.</a:t>
            </a:r>
            <a:r>
              <a:rPr lang="zh-CN" altLang="en-US" dirty="0"/>
              <a:t>的</a:t>
            </a:r>
            <a:r>
              <a:rPr lang="en-US" altLang="zh-CN" dirty="0"/>
              <a:t>500K</a:t>
            </a:r>
            <a:r>
              <a:rPr lang="zh-CN" altLang="en-US" dirty="0"/>
              <a:t>和</a:t>
            </a:r>
            <a:r>
              <a:rPr lang="en-US" altLang="zh-CN" dirty="0"/>
              <a:t>1M</a:t>
            </a:r>
            <a:r>
              <a:rPr lang="zh-CN" altLang="en-US" dirty="0"/>
              <a:t>都可以选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default-file-io-2-4-0</a:t>
            </a:r>
            <a:r>
              <a:rPr lang="zh-CN" altLang="en-US" dirty="0"/>
              <a:t>更新需求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0396"/>
          </a:xfrm>
        </p:spPr>
        <p:txBody>
          <a:bodyPr/>
          <a:lstStyle/>
          <a:p>
            <a:r>
              <a:rPr lang="zh-CN" altLang="en-US" dirty="0"/>
              <a:t>新增选项：</a:t>
            </a:r>
            <a:r>
              <a:rPr lang="en-US" altLang="zh-CN" dirty="0"/>
              <a:t>Record as legacy style (</a:t>
            </a:r>
            <a:r>
              <a:rPr lang="zh-CN" altLang="en-US" dirty="0"/>
              <a:t>中文</a:t>
            </a:r>
            <a:r>
              <a:rPr lang="en-US" altLang="zh-CN" dirty="0"/>
              <a:t>:</a:t>
            </a:r>
            <a:r>
              <a:rPr lang="zh-CN" altLang="en-US" dirty="0"/>
              <a:t>按旧方式记录文件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日前提交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76" y="2814195"/>
            <a:ext cx="8028250" cy="38673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2628" y="6370189"/>
            <a:ext cx="111967" cy="138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595" y="6301053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Record as legacy style</a:t>
            </a:r>
            <a:endParaRPr lang="zh-CN" altLang="en-US" sz="12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24532" y="3011184"/>
            <a:ext cx="6528313" cy="335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13563" y="2876246"/>
            <a:ext cx="3296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同时修改：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default-file-</a:t>
            </a:r>
            <a:r>
              <a:rPr lang="en-US" altLang="zh-CN" sz="1200" dirty="0" err="1"/>
              <a:t>io.plugindefaultfileio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record_legacy_style</a:t>
            </a:r>
            <a:r>
              <a:rPr lang="zh-CN" altLang="en-US" sz="1200" dirty="0"/>
              <a:t>字段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default-video-file-</a:t>
            </a:r>
            <a:r>
              <a:rPr lang="en-US" altLang="zh-CN" sz="1200" dirty="0" err="1"/>
              <a:t>io.plugindefaultvideofileio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record_legacy_style</a:t>
            </a:r>
            <a:r>
              <a:rPr lang="zh-CN" altLang="en-US" sz="1200" dirty="0"/>
              <a:t>字段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532827" y="6439552"/>
            <a:ext cx="320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13563" y="6301052"/>
            <a:ext cx="2526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Reset</a:t>
            </a:r>
            <a:r>
              <a:rPr lang="zh-CN" altLang="en-US" sz="1200" dirty="0"/>
              <a:t>也会重置上述</a:t>
            </a:r>
            <a:r>
              <a:rPr lang="en-US" altLang="zh-CN" sz="1200" dirty="0"/>
              <a:t>2</a:t>
            </a:r>
            <a:r>
              <a:rPr lang="zh-CN" altLang="en-US" sz="1200" dirty="0"/>
              <a:t>个字段为</a:t>
            </a:r>
            <a:r>
              <a:rPr lang="en-US" altLang="zh-CN" sz="1200" dirty="0"/>
              <a:t>false</a:t>
            </a:r>
            <a:endParaRPr lang="en-US" altLang="zh-CN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86c9c90-366e-4209-8d87-31987f1da56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bus-2-1-0更新 default-file-io-2-4-0更新</vt:lpstr>
      <vt:lpstr>bus-2-1-0更新需求</vt:lpstr>
      <vt:lpstr>default-file-io-2-4-0更新需求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bus-2-1-0更新 default-file-io-2-4-0更新</dc:title>
  <dc:creator>Zhen Zining</dc:creator>
  <cp:lastModifiedBy>一</cp:lastModifiedBy>
  <cp:revision>9</cp:revision>
  <dcterms:created xsi:type="dcterms:W3CDTF">2023-04-23T02:19:00Z</dcterms:created>
  <dcterms:modified xsi:type="dcterms:W3CDTF">2023-04-23T07:55:26Z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8A43233A4D2C43D9B5FA961A876EE843_13</vt:lpwstr>
  </property>
  <property fmtid="{D5CDD505-2E9C-101B-9397-08002B2CF9AE}" pid="3" name="KSOProductBuildVer">
    <vt:lpwstr>2052-11.1.0.14036</vt:lpwstr>
  </property>
</Properties>
</file>